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4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3" r:id="rId10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4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32240B-9D4D-4DDA-8537-00C51FAF868F}" v="33" dt="2021-09-08T20:59:05.644"/>
    <p1510:client id="{3508DE15-0A64-4025-A815-D6D9318BD965}" v="126" dt="2021-02-09T22:28:53.673"/>
    <p1510:client id="{3CDEC7B8-180D-4DEF-85D6-72B12659F015}" v="2" dt="2022-07-13T20:28:35.730"/>
    <p1510:client id="{830CF9DE-8E52-4FAA-918E-CE4184C3341E}" v="234" dt="2021-02-09T22:47:49.538"/>
    <p1510:client id="{9C3E92AD-86C1-47BC-802F-DA867AB83092}" v="32" dt="2021-02-12T20:19:29.72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yl Powell (NISOD)" userId="S::sfpowell@austin.utexas.edu::e77dd913-4768-4d3e-84f3-168fb21dba11" providerId="AD" clId="Web-{1332240B-9D4D-4DDA-8537-00C51FAF868F}"/>
    <pc:docChg chg="modSld">
      <pc:chgData name="Sheryl Powell (NISOD)" userId="S::sfpowell@austin.utexas.edu::e77dd913-4768-4d3e-84f3-168fb21dba11" providerId="AD" clId="Web-{1332240B-9D4D-4DDA-8537-00C51FAF868F}" dt="2021-09-08T20:59:02.238" v="20" actId="20577"/>
      <pc:docMkLst>
        <pc:docMk/>
      </pc:docMkLst>
      <pc:sldChg chg="delSp modSp">
        <pc:chgData name="Sheryl Powell (NISOD)" userId="S::sfpowell@austin.utexas.edu::e77dd913-4768-4d3e-84f3-168fb21dba11" providerId="AD" clId="Web-{1332240B-9D4D-4DDA-8537-00C51FAF868F}" dt="2021-09-08T20:58:21.158" v="12" actId="1076"/>
        <pc:sldMkLst>
          <pc:docMk/>
          <pc:sldMk cId="0" sldId="256"/>
        </pc:sldMkLst>
        <pc:spChg chg="mod">
          <ac:chgData name="Sheryl Powell (NISOD)" userId="S::sfpowell@austin.utexas.edu::e77dd913-4768-4d3e-84f3-168fb21dba11" providerId="AD" clId="Web-{1332240B-9D4D-4DDA-8537-00C51FAF868F}" dt="2021-09-08T20:58:16.299" v="11" actId="1076"/>
          <ac:spMkLst>
            <pc:docMk/>
            <pc:sldMk cId="0" sldId="256"/>
            <ac:spMk id="2" creationId="{00000000-0000-0000-0000-000000000000}"/>
          </ac:spMkLst>
        </pc:spChg>
        <pc:spChg chg="del mod">
          <ac:chgData name="Sheryl Powell (NISOD)" userId="S::sfpowell@austin.utexas.edu::e77dd913-4768-4d3e-84f3-168fb21dba11" providerId="AD" clId="Web-{1332240B-9D4D-4DDA-8537-00C51FAF868F}" dt="2021-09-08T20:58:12.111" v="10"/>
          <ac:spMkLst>
            <pc:docMk/>
            <pc:sldMk cId="0" sldId="256"/>
            <ac:spMk id="3" creationId="{00000000-0000-0000-0000-000000000000}"/>
          </ac:spMkLst>
        </pc:spChg>
        <pc:spChg chg="del">
          <ac:chgData name="Sheryl Powell (NISOD)" userId="S::sfpowell@austin.utexas.edu::e77dd913-4768-4d3e-84f3-168fb21dba11" providerId="AD" clId="Web-{1332240B-9D4D-4DDA-8537-00C51FAF868F}" dt="2021-09-08T20:58:06.923" v="7"/>
          <ac:spMkLst>
            <pc:docMk/>
            <pc:sldMk cId="0" sldId="256"/>
            <ac:spMk id="5" creationId="{00000000-0000-0000-0000-000000000000}"/>
          </ac:spMkLst>
        </pc:spChg>
        <pc:spChg chg="del mod">
          <ac:chgData name="Sheryl Powell (NISOD)" userId="S::sfpowell@austin.utexas.edu::e77dd913-4768-4d3e-84f3-168fb21dba11" providerId="AD" clId="Web-{1332240B-9D4D-4DDA-8537-00C51FAF868F}" dt="2021-09-08T20:58:10.330" v="9"/>
          <ac:spMkLst>
            <pc:docMk/>
            <pc:sldMk cId="0" sldId="256"/>
            <ac:spMk id="6" creationId="{00000000-0000-0000-0000-000000000000}"/>
          </ac:spMkLst>
        </pc:spChg>
        <pc:picChg chg="mod">
          <ac:chgData name="Sheryl Powell (NISOD)" userId="S::sfpowell@austin.utexas.edu::e77dd913-4768-4d3e-84f3-168fb21dba11" providerId="AD" clId="Web-{1332240B-9D4D-4DDA-8537-00C51FAF868F}" dt="2021-09-08T20:58:21.158" v="12" actId="1076"/>
          <ac:picMkLst>
            <pc:docMk/>
            <pc:sldMk cId="0" sldId="256"/>
            <ac:picMk id="14" creationId="{D43CEC71-53AF-4AB8-9B18-A396DA08CC52}"/>
          </ac:picMkLst>
        </pc:picChg>
      </pc:sldChg>
      <pc:sldChg chg="modSp">
        <pc:chgData name="Sheryl Powell (NISOD)" userId="S::sfpowell@austin.utexas.edu::e77dd913-4768-4d3e-84f3-168fb21dba11" providerId="AD" clId="Web-{1332240B-9D4D-4DDA-8537-00C51FAF868F}" dt="2021-09-08T20:59:02.238" v="20" actId="20577"/>
        <pc:sldMkLst>
          <pc:docMk/>
          <pc:sldMk cId="0" sldId="263"/>
        </pc:sldMkLst>
        <pc:spChg chg="mod">
          <ac:chgData name="Sheryl Powell (NISOD)" userId="S::sfpowell@austin.utexas.edu::e77dd913-4768-4d3e-84f3-168fb21dba11" providerId="AD" clId="Web-{1332240B-9D4D-4DDA-8537-00C51FAF868F}" dt="2021-09-08T20:59:02.238" v="20" actId="20577"/>
          <ac:spMkLst>
            <pc:docMk/>
            <pc:sldMk cId="0" sldId="263"/>
            <ac:spMk id="2" creationId="{00000000-0000-0000-0000-000000000000}"/>
          </ac:spMkLst>
        </pc:spChg>
      </pc:sldChg>
    </pc:docChg>
  </pc:docChgLst>
  <pc:docChgLst>
    <pc:chgData name="Cody Bowie (NISOD)" userId="S::cody.bowie@austin.utexas.edu::7bcf5da5-0c6e-4ad3-a811-1bb770ed43e5" providerId="AD" clId="Web-{3CDEC7B8-180D-4DEF-85D6-72B12659F015}"/>
    <pc:docChg chg="modSld">
      <pc:chgData name="Cody Bowie (NISOD)" userId="S::cody.bowie@austin.utexas.edu::7bcf5da5-0c6e-4ad3-a811-1bb770ed43e5" providerId="AD" clId="Web-{3CDEC7B8-180D-4DEF-85D6-72B12659F015}" dt="2022-07-13T20:28:34.667" v="0"/>
      <pc:docMkLst>
        <pc:docMk/>
      </pc:docMkLst>
      <pc:sldChg chg="modSp">
        <pc:chgData name="Cody Bowie (NISOD)" userId="S::cody.bowie@austin.utexas.edu::7bcf5da5-0c6e-4ad3-a811-1bb770ed43e5" providerId="AD" clId="Web-{3CDEC7B8-180D-4DEF-85D6-72B12659F015}" dt="2022-07-13T20:28:34.667" v="0"/>
        <pc:sldMkLst>
          <pc:docMk/>
          <pc:sldMk cId="0" sldId="256"/>
        </pc:sldMkLst>
        <pc:picChg chg="mod">
          <ac:chgData name="Cody Bowie (NISOD)" userId="S::cody.bowie@austin.utexas.edu::7bcf5da5-0c6e-4ad3-a811-1bb770ed43e5" providerId="AD" clId="Web-{3CDEC7B8-180D-4DEF-85D6-72B12659F015}" dt="2022-07-13T20:28:34.667" v="0"/>
          <ac:picMkLst>
            <pc:docMk/>
            <pc:sldMk cId="0" sldId="256"/>
            <ac:picMk id="14" creationId="{D43CEC71-53AF-4AB8-9B18-A396DA08CC5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A82FD-C14B-4D9F-B391-170368244A6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8ED80-358E-49F3-B596-91D65DC65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8ED80-358E-49F3-B596-91D65DC655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45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8ED80-358E-49F3-B596-91D65DC655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23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8ED80-358E-49F3-B596-91D65DC655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7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8ED80-358E-49F3-B596-91D65DC655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0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3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765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53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619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10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4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74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ACD6F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955313" y="1591802"/>
            <a:ext cx="2899410" cy="3853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F141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58187" y="1592055"/>
            <a:ext cx="4074795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F141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73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9239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40821" y="2616287"/>
            <a:ext cx="5710356" cy="1329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73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427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0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7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2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6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9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1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3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6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4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elley@nisod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D43CEC71-53AF-4AB8-9B18-A396DA08C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830" y="713998"/>
            <a:ext cx="7039834" cy="3017072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832707" y="4344474"/>
            <a:ext cx="6953038" cy="1391407"/>
          </a:xfrm>
          <a:prstGeom prst="rect">
            <a:avLst/>
          </a:prstGeom>
        </p:spPr>
        <p:txBody>
          <a:bodyPr vert="horz" wrap="square" lIns="0" tIns="130810" rIns="0" bIns="0" rtlCol="0" anchor="t">
            <a:spAutoFit/>
          </a:bodyPr>
          <a:lstStyle/>
          <a:p>
            <a:pPr algn="ctr">
              <a:spcBef>
                <a:spcPts val="1030"/>
              </a:spcBef>
            </a:pPr>
            <a:r>
              <a:rPr sz="4400" spc="-20" dirty="0">
                <a:latin typeface="Calibri"/>
                <a:cs typeface="Calibri"/>
              </a:rPr>
              <a:t>Live </a:t>
            </a:r>
            <a:r>
              <a:rPr lang="en-US" sz="4400" spc="-20" dirty="0">
                <a:latin typeface="Calibri"/>
                <a:cs typeface="Calibri"/>
              </a:rPr>
              <a:t>and</a:t>
            </a:r>
            <a:r>
              <a:rPr lang="en-US" sz="4400" spc="-10" dirty="0">
                <a:latin typeface="Calibri"/>
                <a:cs typeface="Calibri"/>
              </a:rPr>
              <a:t> </a:t>
            </a:r>
            <a:r>
              <a:rPr sz="4400" spc="-10" dirty="0">
                <a:latin typeface="Calibri"/>
                <a:cs typeface="Calibri"/>
              </a:rPr>
              <a:t>On-Demand</a:t>
            </a:r>
            <a:r>
              <a:rPr sz="4400" spc="75" dirty="0">
                <a:latin typeface="Calibri"/>
                <a:cs typeface="Calibri"/>
              </a:rPr>
              <a:t> </a:t>
            </a:r>
            <a:r>
              <a:rPr lang="en-US" sz="4400" spc="-5" dirty="0">
                <a:latin typeface="Calibri"/>
                <a:cs typeface="Calibri"/>
              </a:rPr>
              <a:t>Sessions</a:t>
            </a:r>
            <a:endParaRPr sz="4400" dirty="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  <a:spcBef>
                <a:spcPts val="670"/>
              </a:spcBef>
            </a:pPr>
            <a:r>
              <a:rPr sz="3200" b="1" spc="-20" dirty="0">
                <a:latin typeface="Calibri"/>
                <a:cs typeface="Calibri"/>
              </a:rPr>
              <a:t>Presenter</a:t>
            </a:r>
            <a:r>
              <a:rPr sz="3200" b="1" spc="5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Guidelines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7569" y="755207"/>
            <a:ext cx="8911687" cy="12808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75" dirty="0">
                <a:solidFill>
                  <a:srgbClr val="000000"/>
                </a:solidFill>
              </a:rPr>
              <a:t>Table </a:t>
            </a:r>
            <a:r>
              <a:rPr sz="4400" spc="-10" dirty="0">
                <a:solidFill>
                  <a:srgbClr val="000000"/>
                </a:solidFill>
              </a:rPr>
              <a:t>of</a:t>
            </a:r>
            <a:r>
              <a:rPr sz="4400" spc="15" dirty="0">
                <a:solidFill>
                  <a:srgbClr val="000000"/>
                </a:solidFill>
              </a:rPr>
              <a:t> </a:t>
            </a:r>
            <a:r>
              <a:rPr sz="4400" spc="-30" dirty="0">
                <a:solidFill>
                  <a:srgbClr val="000000"/>
                </a:solidFill>
              </a:rPr>
              <a:t>Contents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2233515" y="2220452"/>
            <a:ext cx="6330950" cy="21659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15" dirty="0">
                <a:latin typeface="Calibri"/>
                <a:cs typeface="Calibri"/>
              </a:rPr>
              <a:t>Pre-</a:t>
            </a:r>
            <a:r>
              <a:rPr lang="en-US" sz="2800" spc="-1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ession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Checklist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8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Virtual </a:t>
            </a:r>
            <a:r>
              <a:rPr sz="2800" spc="-15" dirty="0">
                <a:latin typeface="Calibri"/>
                <a:cs typeface="Calibri"/>
              </a:rPr>
              <a:t>Presentation </a:t>
            </a:r>
            <a:r>
              <a:rPr sz="2800" spc="-20" dirty="0">
                <a:latin typeface="Calibri"/>
                <a:cs typeface="Calibri"/>
              </a:rPr>
              <a:t>Best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Practices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8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10" dirty="0">
                <a:latin typeface="Calibri"/>
                <a:cs typeface="Calibri"/>
              </a:rPr>
              <a:t>On-Demand Sessions: </a:t>
            </a:r>
            <a:r>
              <a:rPr sz="2800" spc="-15" dirty="0">
                <a:latin typeface="Calibri"/>
                <a:cs typeface="Calibri"/>
              </a:rPr>
              <a:t>Recording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Zoom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28018" y="1374058"/>
            <a:ext cx="6251448" cy="45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A44BDE-700A-4161-9A0C-C43061D4E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0" y="167308"/>
            <a:ext cx="1828959" cy="10912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4715" y="327403"/>
            <a:ext cx="6635285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0" spc="-15" dirty="0">
                <a:solidFill>
                  <a:srgbClr val="000000"/>
                </a:solidFill>
                <a:latin typeface="+mj-lt"/>
              </a:rPr>
              <a:t>Pre-</a:t>
            </a:r>
            <a:r>
              <a:rPr lang="en-US" sz="4400" b="0" spc="-15" dirty="0">
                <a:solidFill>
                  <a:srgbClr val="000000"/>
                </a:solidFill>
                <a:latin typeface="+mj-lt"/>
              </a:rPr>
              <a:t>S</a:t>
            </a:r>
            <a:r>
              <a:rPr sz="4400" b="0" spc="-15" dirty="0">
                <a:solidFill>
                  <a:srgbClr val="000000"/>
                </a:solidFill>
                <a:latin typeface="+mj-lt"/>
              </a:rPr>
              <a:t>ession</a:t>
            </a:r>
            <a:r>
              <a:rPr sz="4400" b="0" spc="-20" dirty="0">
                <a:solidFill>
                  <a:srgbClr val="000000"/>
                </a:solidFill>
                <a:latin typeface="+mj-lt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+mj-lt"/>
              </a:rPr>
              <a:t>Checklist</a:t>
            </a:r>
            <a:endParaRPr sz="4400" b="0" dirty="0">
              <a:latin typeface="+mj-lt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sz="half" idx="2"/>
          </p:nvPr>
        </p:nvSpPr>
        <p:spPr>
          <a:xfrm>
            <a:off x="1955313" y="1617201"/>
            <a:ext cx="3305809" cy="4158831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marR="415925">
              <a:spcBef>
                <a:spcPts val="90"/>
              </a:spcBef>
            </a:pPr>
            <a:r>
              <a:rPr spc="-10" dirty="0"/>
              <a:t>Ensure that you </a:t>
            </a:r>
            <a:r>
              <a:rPr spc="-20" dirty="0"/>
              <a:t>have </a:t>
            </a:r>
            <a:r>
              <a:rPr spc="-5" dirty="0"/>
              <a:t>all</a:t>
            </a:r>
            <a:r>
              <a:rPr lang="en-US" spc="-5" dirty="0"/>
              <a:t> presentation </a:t>
            </a:r>
            <a:r>
              <a:rPr lang="en-US" spc="-15" dirty="0"/>
              <a:t>program </a:t>
            </a:r>
            <a:r>
              <a:rPr spc="-5" dirty="0"/>
              <a:t>and </a:t>
            </a:r>
            <a:r>
              <a:rPr spc="-30" dirty="0"/>
              <a:t>system</a:t>
            </a:r>
            <a:r>
              <a:rPr lang="en-US" spc="-30" dirty="0"/>
              <a:t> </a:t>
            </a:r>
            <a:r>
              <a:rPr spc="-10" dirty="0"/>
              <a:t>updates</a:t>
            </a:r>
            <a:r>
              <a:rPr spc="10" dirty="0"/>
              <a:t> </a:t>
            </a:r>
            <a:r>
              <a:rPr spc="-15" dirty="0"/>
              <a:t>installed</a:t>
            </a:r>
            <a:r>
              <a:rPr lang="en-US" spc="-15" dirty="0"/>
              <a:t>.</a:t>
            </a:r>
          </a:p>
          <a:p>
            <a:pPr>
              <a:lnSpc>
                <a:spcPct val="100000"/>
              </a:lnSpc>
            </a:pPr>
            <a:endParaRPr spc="-15" dirty="0"/>
          </a:p>
          <a:p>
            <a:pPr marL="16510" marR="568960">
              <a:spcBef>
                <a:spcPts val="5"/>
              </a:spcBef>
            </a:pPr>
            <a:r>
              <a:rPr lang="en-US" spc="-10" dirty="0"/>
              <a:t>Use a wired internet connection.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 dirty="0"/>
          </a:p>
          <a:p>
            <a:pPr marL="12700" marR="5080"/>
            <a:endParaRPr lang="en-US" spc="-40" dirty="0"/>
          </a:p>
          <a:p>
            <a:pPr marL="12700" marR="5080">
              <a:lnSpc>
                <a:spcPct val="100000"/>
              </a:lnSpc>
            </a:pPr>
            <a:r>
              <a:rPr spc="-40" dirty="0"/>
              <a:t>Turn </a:t>
            </a:r>
            <a:r>
              <a:rPr spc="-15" dirty="0"/>
              <a:t>off </a:t>
            </a:r>
            <a:r>
              <a:rPr spc="-5" dirty="0"/>
              <a:t>all </a:t>
            </a:r>
            <a:r>
              <a:rPr spc="-15" dirty="0"/>
              <a:t>programs </a:t>
            </a:r>
            <a:r>
              <a:rPr spc="-20" dirty="0"/>
              <a:t>except </a:t>
            </a:r>
            <a:r>
              <a:rPr spc="-5" dirty="0"/>
              <a:t>those </a:t>
            </a:r>
            <a:r>
              <a:rPr spc="-10" dirty="0"/>
              <a:t>needed </a:t>
            </a:r>
            <a:r>
              <a:rPr spc="-15" dirty="0"/>
              <a:t>to present </a:t>
            </a:r>
            <a:r>
              <a:rPr spc="-5" dirty="0"/>
              <a:t>and run your</a:t>
            </a:r>
            <a:r>
              <a:rPr spc="-40" dirty="0"/>
              <a:t> </a:t>
            </a:r>
            <a:r>
              <a:rPr spc="-15" dirty="0"/>
              <a:t>presentation</a:t>
            </a:r>
            <a:r>
              <a:rPr lang="en-US" spc="-15" dirty="0"/>
              <a:t>.</a:t>
            </a:r>
            <a:endParaRPr spc="-15" dirty="0"/>
          </a:p>
        </p:txBody>
      </p:sp>
      <p:sp>
        <p:nvSpPr>
          <p:cNvPr id="25" name="object 25"/>
          <p:cNvSpPr txBox="1">
            <a:spLocks noGrp="1"/>
          </p:cNvSpPr>
          <p:nvPr>
            <p:ph sz="half" idx="3"/>
          </p:nvPr>
        </p:nvSpPr>
        <p:spPr>
          <a:xfrm>
            <a:off x="7358187" y="1592055"/>
            <a:ext cx="4074795" cy="4146007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marR="195580">
              <a:spcBef>
                <a:spcPts val="90"/>
              </a:spcBef>
            </a:pPr>
            <a:r>
              <a:rPr spc="-15" dirty="0"/>
              <a:t>Prepare</a:t>
            </a:r>
            <a:r>
              <a:rPr lang="en-US" spc="-15" dirty="0"/>
              <a:t> </a:t>
            </a:r>
            <a:r>
              <a:rPr spc="-15" dirty="0"/>
              <a:t>materials</a:t>
            </a:r>
            <a:r>
              <a:rPr lang="en-US" spc="-15" dirty="0"/>
              <a:t> </a:t>
            </a:r>
            <a:r>
              <a:rPr spc="-10" dirty="0"/>
              <a:t>in</a:t>
            </a:r>
            <a:r>
              <a:rPr lang="en-US" spc="-10" dirty="0"/>
              <a:t> </a:t>
            </a:r>
            <a:r>
              <a:rPr spc="-10" dirty="0"/>
              <a:t>advance </a:t>
            </a:r>
            <a:r>
              <a:rPr spc="-25" dirty="0"/>
              <a:t>for </a:t>
            </a:r>
            <a:r>
              <a:rPr spc="-20" dirty="0"/>
              <a:t>easy </a:t>
            </a:r>
            <a:r>
              <a:rPr spc="-10" dirty="0"/>
              <a:t>access </a:t>
            </a:r>
            <a:r>
              <a:rPr spc="-15" dirty="0"/>
              <a:t>to </a:t>
            </a:r>
            <a:r>
              <a:rPr spc="-5" dirty="0"/>
              <a:t>your</a:t>
            </a:r>
            <a:r>
              <a:rPr lang="en-US" spc="-5" dirty="0"/>
              <a:t> </a:t>
            </a:r>
            <a:r>
              <a:rPr spc="-15" dirty="0"/>
              <a:t>presentation </a:t>
            </a:r>
            <a:r>
              <a:rPr spc="-10" dirty="0"/>
              <a:t>file while</a:t>
            </a:r>
            <a:r>
              <a:rPr lang="en-US" spc="-10" dirty="0"/>
              <a:t> </a:t>
            </a:r>
            <a:r>
              <a:rPr spc="-15" dirty="0"/>
              <a:t>recording</a:t>
            </a:r>
            <a:r>
              <a:rPr lang="en-US" spc="-15" dirty="0"/>
              <a:t> or live presenting.</a:t>
            </a:r>
          </a:p>
          <a:p>
            <a:pPr>
              <a:lnSpc>
                <a:spcPct val="100000"/>
              </a:lnSpc>
            </a:pPr>
            <a:endParaRPr spc="-15" dirty="0"/>
          </a:p>
          <a:p>
            <a:pPr marL="12700" marR="5080">
              <a:spcBef>
                <a:spcPts val="1689"/>
              </a:spcBef>
            </a:pPr>
            <a:r>
              <a:rPr spc="-10" dirty="0"/>
              <a:t>Close </a:t>
            </a:r>
            <a:r>
              <a:rPr spc="-5" dirty="0"/>
              <a:t>your </a:t>
            </a:r>
            <a:r>
              <a:rPr spc="-10" dirty="0"/>
              <a:t>email application </a:t>
            </a:r>
            <a:r>
              <a:rPr spc="-5" dirty="0"/>
              <a:t>and turn</a:t>
            </a:r>
            <a:r>
              <a:rPr lang="en-US" spc="-5" dirty="0"/>
              <a:t> </a:t>
            </a:r>
            <a:r>
              <a:rPr spc="-15" dirty="0"/>
              <a:t>off </a:t>
            </a:r>
            <a:r>
              <a:rPr spc="-5" dirty="0"/>
              <a:t>all </a:t>
            </a:r>
            <a:r>
              <a:rPr spc="-10" dirty="0"/>
              <a:t>notifications </a:t>
            </a:r>
            <a:r>
              <a:rPr spc="-15" dirty="0"/>
              <a:t>so </a:t>
            </a:r>
            <a:r>
              <a:rPr spc="-10" dirty="0"/>
              <a:t>you </a:t>
            </a:r>
            <a:r>
              <a:rPr dirty="0"/>
              <a:t>don’t </a:t>
            </a:r>
            <a:r>
              <a:rPr spc="-20" dirty="0"/>
              <a:t>receive</a:t>
            </a:r>
            <a:r>
              <a:rPr lang="en-US" spc="-20" dirty="0"/>
              <a:t> </a:t>
            </a:r>
            <a:r>
              <a:rPr spc="-5" dirty="0"/>
              <a:t>alerts or </a:t>
            </a:r>
            <a:r>
              <a:rPr spc="-10" dirty="0"/>
              <a:t>notifications when</a:t>
            </a:r>
            <a:r>
              <a:rPr spc="100" dirty="0"/>
              <a:t> </a:t>
            </a:r>
            <a:r>
              <a:rPr spc="-15" dirty="0"/>
              <a:t>recording</a:t>
            </a:r>
            <a:r>
              <a:rPr lang="en-US" spc="-15" dirty="0"/>
              <a:t> or presenting live.</a:t>
            </a:r>
            <a:endParaRPr spc="-15" dirty="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dirty="0"/>
          </a:p>
          <a:p>
            <a:pPr marL="12700" marR="261620"/>
            <a:r>
              <a:rPr spc="-55" dirty="0"/>
              <a:t>Test </a:t>
            </a:r>
            <a:r>
              <a:rPr spc="-10" dirty="0"/>
              <a:t>your </a:t>
            </a:r>
            <a:r>
              <a:rPr spc="-15" dirty="0"/>
              <a:t>display/screen to ensure </a:t>
            </a:r>
            <a:r>
              <a:rPr spc="-5" dirty="0"/>
              <a:t>the </a:t>
            </a:r>
            <a:r>
              <a:rPr spc="-20" dirty="0"/>
              <a:t>content </a:t>
            </a:r>
            <a:r>
              <a:rPr spc="-10" dirty="0"/>
              <a:t>that </a:t>
            </a:r>
            <a:r>
              <a:rPr spc="-5" dirty="0"/>
              <a:t>you </a:t>
            </a:r>
            <a:r>
              <a:rPr spc="-10" dirty="0"/>
              <a:t>are </a:t>
            </a:r>
            <a:r>
              <a:rPr spc="-15" dirty="0"/>
              <a:t>presenting </a:t>
            </a:r>
            <a:r>
              <a:rPr spc="-5" dirty="0"/>
              <a:t>is clearly</a:t>
            </a:r>
            <a:r>
              <a:rPr lang="en-US" spc="-5" dirty="0"/>
              <a:t> </a:t>
            </a:r>
            <a:r>
              <a:rPr spc="-10" dirty="0"/>
              <a:t>legible</a:t>
            </a:r>
            <a:r>
              <a:rPr lang="en-US" spc="-10" dirty="0"/>
              <a:t>.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38649" y="1177048"/>
            <a:ext cx="6251447" cy="45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7713" y="1615439"/>
            <a:ext cx="932815" cy="932815"/>
          </a:xfrm>
          <a:custGeom>
            <a:avLst/>
            <a:gdLst/>
            <a:ahLst/>
            <a:cxnLst/>
            <a:rect l="l" t="t" r="r" b="b"/>
            <a:pathLst>
              <a:path w="932814" h="932814">
                <a:moveTo>
                  <a:pt x="932688" y="0"/>
                </a:moveTo>
                <a:lnTo>
                  <a:pt x="277266" y="0"/>
                </a:lnTo>
                <a:lnTo>
                  <a:pt x="227429" y="4466"/>
                </a:lnTo>
                <a:lnTo>
                  <a:pt x="180521" y="17345"/>
                </a:lnTo>
                <a:lnTo>
                  <a:pt x="137327" y="37853"/>
                </a:lnTo>
                <a:lnTo>
                  <a:pt x="98629" y="65207"/>
                </a:lnTo>
                <a:lnTo>
                  <a:pt x="65211" y="98624"/>
                </a:lnTo>
                <a:lnTo>
                  <a:pt x="37856" y="137321"/>
                </a:lnTo>
                <a:lnTo>
                  <a:pt x="17347" y="180516"/>
                </a:lnTo>
                <a:lnTo>
                  <a:pt x="4467" y="227425"/>
                </a:lnTo>
                <a:lnTo>
                  <a:pt x="0" y="277266"/>
                </a:lnTo>
                <a:lnTo>
                  <a:pt x="0" y="932688"/>
                </a:lnTo>
                <a:lnTo>
                  <a:pt x="655434" y="932688"/>
                </a:lnTo>
                <a:lnTo>
                  <a:pt x="705271" y="928221"/>
                </a:lnTo>
                <a:lnTo>
                  <a:pt x="752177" y="915342"/>
                </a:lnTo>
                <a:lnTo>
                  <a:pt x="795369" y="894834"/>
                </a:lnTo>
                <a:lnTo>
                  <a:pt x="834065" y="867480"/>
                </a:lnTo>
                <a:lnTo>
                  <a:pt x="867481" y="834063"/>
                </a:lnTo>
                <a:lnTo>
                  <a:pt x="894834" y="795366"/>
                </a:lnTo>
                <a:lnTo>
                  <a:pt x="915342" y="752171"/>
                </a:lnTo>
                <a:lnTo>
                  <a:pt x="928221" y="705262"/>
                </a:lnTo>
                <a:lnTo>
                  <a:pt x="932688" y="655421"/>
                </a:lnTo>
                <a:lnTo>
                  <a:pt x="93268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4281" y="1906466"/>
            <a:ext cx="508000" cy="359410"/>
          </a:xfrm>
          <a:custGeom>
            <a:avLst/>
            <a:gdLst/>
            <a:ahLst/>
            <a:cxnLst/>
            <a:rect l="l" t="t" r="r" b="b"/>
            <a:pathLst>
              <a:path w="508000" h="359410">
                <a:moveTo>
                  <a:pt x="276241" y="267659"/>
                </a:moveTo>
                <a:lnTo>
                  <a:pt x="181939" y="267659"/>
                </a:lnTo>
                <a:lnTo>
                  <a:pt x="463376" y="0"/>
                </a:lnTo>
                <a:lnTo>
                  <a:pt x="507901" y="46453"/>
                </a:lnTo>
                <a:lnTo>
                  <a:pt x="276241" y="267659"/>
                </a:lnTo>
                <a:close/>
              </a:path>
              <a:path w="508000" h="359410">
                <a:moveTo>
                  <a:pt x="179746" y="358907"/>
                </a:moveTo>
                <a:lnTo>
                  <a:pt x="0" y="173093"/>
                </a:lnTo>
                <a:lnTo>
                  <a:pt x="46723" y="128299"/>
                </a:lnTo>
                <a:lnTo>
                  <a:pt x="181939" y="267659"/>
                </a:lnTo>
                <a:lnTo>
                  <a:pt x="276241" y="267659"/>
                </a:lnTo>
                <a:lnTo>
                  <a:pt x="227013" y="314665"/>
                </a:lnTo>
                <a:lnTo>
                  <a:pt x="179746" y="358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0761" y="3363299"/>
            <a:ext cx="932815" cy="932815"/>
          </a:xfrm>
          <a:custGeom>
            <a:avLst/>
            <a:gdLst/>
            <a:ahLst/>
            <a:cxnLst/>
            <a:rect l="l" t="t" r="r" b="b"/>
            <a:pathLst>
              <a:path w="932814" h="932814">
                <a:moveTo>
                  <a:pt x="932688" y="0"/>
                </a:moveTo>
                <a:lnTo>
                  <a:pt x="277266" y="0"/>
                </a:lnTo>
                <a:lnTo>
                  <a:pt x="227429" y="4466"/>
                </a:lnTo>
                <a:lnTo>
                  <a:pt x="180521" y="17345"/>
                </a:lnTo>
                <a:lnTo>
                  <a:pt x="137327" y="37853"/>
                </a:lnTo>
                <a:lnTo>
                  <a:pt x="98629" y="65207"/>
                </a:lnTo>
                <a:lnTo>
                  <a:pt x="65211" y="98624"/>
                </a:lnTo>
                <a:lnTo>
                  <a:pt x="37856" y="137321"/>
                </a:lnTo>
                <a:lnTo>
                  <a:pt x="17347" y="180516"/>
                </a:lnTo>
                <a:lnTo>
                  <a:pt x="4467" y="227425"/>
                </a:lnTo>
                <a:lnTo>
                  <a:pt x="0" y="277266"/>
                </a:lnTo>
                <a:lnTo>
                  <a:pt x="0" y="932688"/>
                </a:lnTo>
                <a:lnTo>
                  <a:pt x="655434" y="932688"/>
                </a:lnTo>
                <a:lnTo>
                  <a:pt x="705271" y="928221"/>
                </a:lnTo>
                <a:lnTo>
                  <a:pt x="752177" y="915342"/>
                </a:lnTo>
                <a:lnTo>
                  <a:pt x="795369" y="894834"/>
                </a:lnTo>
                <a:lnTo>
                  <a:pt x="834065" y="867480"/>
                </a:lnTo>
                <a:lnTo>
                  <a:pt x="867481" y="834063"/>
                </a:lnTo>
                <a:lnTo>
                  <a:pt x="894834" y="795366"/>
                </a:lnTo>
                <a:lnTo>
                  <a:pt x="915342" y="752171"/>
                </a:lnTo>
                <a:lnTo>
                  <a:pt x="928221" y="705262"/>
                </a:lnTo>
                <a:lnTo>
                  <a:pt x="932688" y="655421"/>
                </a:lnTo>
                <a:lnTo>
                  <a:pt x="932688" y="0"/>
                </a:lnTo>
                <a:close/>
              </a:path>
            </a:pathLst>
          </a:custGeom>
          <a:solidFill>
            <a:srgbClr val="298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4980" y="3687258"/>
            <a:ext cx="123279" cy="218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1282" y="3687260"/>
            <a:ext cx="123279" cy="218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1810" y="3766170"/>
            <a:ext cx="375920" cy="287655"/>
          </a:xfrm>
          <a:custGeom>
            <a:avLst/>
            <a:gdLst/>
            <a:ahLst/>
            <a:cxnLst/>
            <a:rect l="l" t="t" r="r" b="b"/>
            <a:pathLst>
              <a:path w="375919" h="287654">
                <a:moveTo>
                  <a:pt x="199016" y="176965"/>
                </a:moveTo>
                <a:lnTo>
                  <a:pt x="176903" y="176965"/>
                </a:lnTo>
                <a:lnTo>
                  <a:pt x="176903" y="40923"/>
                </a:lnTo>
                <a:lnTo>
                  <a:pt x="170269" y="37605"/>
                </a:lnTo>
                <a:lnTo>
                  <a:pt x="165847" y="30415"/>
                </a:lnTo>
                <a:lnTo>
                  <a:pt x="165847" y="22120"/>
                </a:lnTo>
                <a:lnTo>
                  <a:pt x="167591" y="13531"/>
                </a:lnTo>
                <a:lnTo>
                  <a:pt x="172342" y="6497"/>
                </a:lnTo>
                <a:lnTo>
                  <a:pt x="179373" y="1745"/>
                </a:lnTo>
                <a:lnTo>
                  <a:pt x="187959" y="0"/>
                </a:lnTo>
                <a:lnTo>
                  <a:pt x="196546" y="1745"/>
                </a:lnTo>
                <a:lnTo>
                  <a:pt x="203577" y="6497"/>
                </a:lnTo>
                <a:lnTo>
                  <a:pt x="208328" y="13531"/>
                </a:lnTo>
                <a:lnTo>
                  <a:pt x="210072" y="22120"/>
                </a:lnTo>
                <a:lnTo>
                  <a:pt x="210072" y="29862"/>
                </a:lnTo>
                <a:lnTo>
                  <a:pt x="205650" y="37052"/>
                </a:lnTo>
                <a:lnTo>
                  <a:pt x="199016" y="40923"/>
                </a:lnTo>
                <a:lnTo>
                  <a:pt x="199016" y="176965"/>
                </a:lnTo>
                <a:close/>
              </a:path>
              <a:path w="375919" h="287654">
                <a:moveTo>
                  <a:pt x="353807" y="287568"/>
                </a:moveTo>
                <a:lnTo>
                  <a:pt x="22112" y="287568"/>
                </a:lnTo>
                <a:lnTo>
                  <a:pt x="13526" y="285822"/>
                </a:lnTo>
                <a:lnTo>
                  <a:pt x="6495" y="281070"/>
                </a:lnTo>
                <a:lnTo>
                  <a:pt x="1744" y="274036"/>
                </a:lnTo>
                <a:lnTo>
                  <a:pt x="0" y="265447"/>
                </a:lnTo>
                <a:lnTo>
                  <a:pt x="0" y="199085"/>
                </a:lnTo>
                <a:lnTo>
                  <a:pt x="1744" y="190496"/>
                </a:lnTo>
                <a:lnTo>
                  <a:pt x="6495" y="183462"/>
                </a:lnTo>
                <a:lnTo>
                  <a:pt x="13526" y="178710"/>
                </a:lnTo>
                <a:lnTo>
                  <a:pt x="22112" y="176965"/>
                </a:lnTo>
                <a:lnTo>
                  <a:pt x="353807" y="176965"/>
                </a:lnTo>
                <a:lnTo>
                  <a:pt x="362393" y="178710"/>
                </a:lnTo>
                <a:lnTo>
                  <a:pt x="369424" y="183462"/>
                </a:lnTo>
                <a:lnTo>
                  <a:pt x="374175" y="190496"/>
                </a:lnTo>
                <a:lnTo>
                  <a:pt x="375919" y="199085"/>
                </a:lnTo>
                <a:lnTo>
                  <a:pt x="375919" y="210145"/>
                </a:lnTo>
                <a:lnTo>
                  <a:pt x="55282" y="210145"/>
                </a:lnTo>
                <a:lnTo>
                  <a:pt x="46696" y="211891"/>
                </a:lnTo>
                <a:lnTo>
                  <a:pt x="39665" y="216643"/>
                </a:lnTo>
                <a:lnTo>
                  <a:pt x="34914" y="223677"/>
                </a:lnTo>
                <a:lnTo>
                  <a:pt x="33169" y="232266"/>
                </a:lnTo>
                <a:lnTo>
                  <a:pt x="34914" y="240855"/>
                </a:lnTo>
                <a:lnTo>
                  <a:pt x="39665" y="247889"/>
                </a:lnTo>
                <a:lnTo>
                  <a:pt x="46696" y="252641"/>
                </a:lnTo>
                <a:lnTo>
                  <a:pt x="55282" y="254387"/>
                </a:lnTo>
                <a:lnTo>
                  <a:pt x="375919" y="254387"/>
                </a:lnTo>
                <a:lnTo>
                  <a:pt x="375919" y="265447"/>
                </a:lnTo>
                <a:lnTo>
                  <a:pt x="374175" y="274036"/>
                </a:lnTo>
                <a:lnTo>
                  <a:pt x="369424" y="281070"/>
                </a:lnTo>
                <a:lnTo>
                  <a:pt x="362393" y="285822"/>
                </a:lnTo>
                <a:lnTo>
                  <a:pt x="353807" y="287568"/>
                </a:lnTo>
                <a:close/>
              </a:path>
              <a:path w="375919" h="287654">
                <a:moveTo>
                  <a:pt x="375919" y="254387"/>
                </a:moveTo>
                <a:lnTo>
                  <a:pt x="55282" y="254387"/>
                </a:lnTo>
                <a:lnTo>
                  <a:pt x="63868" y="252641"/>
                </a:lnTo>
                <a:lnTo>
                  <a:pt x="70899" y="247889"/>
                </a:lnTo>
                <a:lnTo>
                  <a:pt x="75650" y="240855"/>
                </a:lnTo>
                <a:lnTo>
                  <a:pt x="77395" y="232266"/>
                </a:lnTo>
                <a:lnTo>
                  <a:pt x="75650" y="223677"/>
                </a:lnTo>
                <a:lnTo>
                  <a:pt x="70899" y="216643"/>
                </a:lnTo>
                <a:lnTo>
                  <a:pt x="63868" y="211891"/>
                </a:lnTo>
                <a:lnTo>
                  <a:pt x="55282" y="210145"/>
                </a:lnTo>
                <a:lnTo>
                  <a:pt x="375919" y="210145"/>
                </a:lnTo>
                <a:lnTo>
                  <a:pt x="375919" y="221206"/>
                </a:lnTo>
                <a:lnTo>
                  <a:pt x="159765" y="221206"/>
                </a:lnTo>
                <a:lnTo>
                  <a:pt x="154790" y="226183"/>
                </a:lnTo>
                <a:lnTo>
                  <a:pt x="154790" y="238349"/>
                </a:lnTo>
                <a:lnTo>
                  <a:pt x="159765" y="243326"/>
                </a:lnTo>
                <a:lnTo>
                  <a:pt x="375919" y="243326"/>
                </a:lnTo>
                <a:lnTo>
                  <a:pt x="375919" y="254387"/>
                </a:lnTo>
                <a:close/>
              </a:path>
              <a:path w="375919" h="287654">
                <a:moveTo>
                  <a:pt x="215048" y="243326"/>
                </a:moveTo>
                <a:lnTo>
                  <a:pt x="171928" y="243326"/>
                </a:lnTo>
                <a:lnTo>
                  <a:pt x="176903" y="238349"/>
                </a:lnTo>
                <a:lnTo>
                  <a:pt x="176903" y="226183"/>
                </a:lnTo>
                <a:lnTo>
                  <a:pt x="171928" y="221206"/>
                </a:lnTo>
                <a:lnTo>
                  <a:pt x="215048" y="221206"/>
                </a:lnTo>
                <a:lnTo>
                  <a:pt x="210072" y="226183"/>
                </a:lnTo>
                <a:lnTo>
                  <a:pt x="210072" y="238349"/>
                </a:lnTo>
                <a:lnTo>
                  <a:pt x="215048" y="243326"/>
                </a:lnTo>
                <a:close/>
              </a:path>
              <a:path w="375919" h="287654">
                <a:moveTo>
                  <a:pt x="270330" y="243326"/>
                </a:moveTo>
                <a:lnTo>
                  <a:pt x="227210" y="243326"/>
                </a:lnTo>
                <a:lnTo>
                  <a:pt x="232185" y="238349"/>
                </a:lnTo>
                <a:lnTo>
                  <a:pt x="232185" y="226183"/>
                </a:lnTo>
                <a:lnTo>
                  <a:pt x="227210" y="221206"/>
                </a:lnTo>
                <a:lnTo>
                  <a:pt x="270330" y="221206"/>
                </a:lnTo>
                <a:lnTo>
                  <a:pt x="265355" y="226183"/>
                </a:lnTo>
                <a:lnTo>
                  <a:pt x="265355" y="238349"/>
                </a:lnTo>
                <a:lnTo>
                  <a:pt x="270330" y="243326"/>
                </a:lnTo>
                <a:close/>
              </a:path>
              <a:path w="375919" h="287654">
                <a:moveTo>
                  <a:pt x="325613" y="243326"/>
                </a:moveTo>
                <a:lnTo>
                  <a:pt x="282492" y="243326"/>
                </a:lnTo>
                <a:lnTo>
                  <a:pt x="287468" y="238349"/>
                </a:lnTo>
                <a:lnTo>
                  <a:pt x="287468" y="226183"/>
                </a:lnTo>
                <a:lnTo>
                  <a:pt x="282492" y="221206"/>
                </a:lnTo>
                <a:lnTo>
                  <a:pt x="325613" y="221206"/>
                </a:lnTo>
                <a:lnTo>
                  <a:pt x="320637" y="226183"/>
                </a:lnTo>
                <a:lnTo>
                  <a:pt x="320637" y="238349"/>
                </a:lnTo>
                <a:lnTo>
                  <a:pt x="325613" y="243326"/>
                </a:lnTo>
                <a:close/>
              </a:path>
              <a:path w="375919" h="287654">
                <a:moveTo>
                  <a:pt x="375919" y="243326"/>
                </a:moveTo>
                <a:lnTo>
                  <a:pt x="337775" y="243326"/>
                </a:lnTo>
                <a:lnTo>
                  <a:pt x="342750" y="238349"/>
                </a:lnTo>
                <a:lnTo>
                  <a:pt x="342750" y="226183"/>
                </a:lnTo>
                <a:lnTo>
                  <a:pt x="337775" y="221206"/>
                </a:lnTo>
                <a:lnTo>
                  <a:pt x="375919" y="221206"/>
                </a:lnTo>
                <a:lnTo>
                  <a:pt x="375919" y="2433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4665" y="4752509"/>
            <a:ext cx="932815" cy="932815"/>
          </a:xfrm>
          <a:custGeom>
            <a:avLst/>
            <a:gdLst/>
            <a:ahLst/>
            <a:cxnLst/>
            <a:rect l="l" t="t" r="r" b="b"/>
            <a:pathLst>
              <a:path w="932814" h="932814">
                <a:moveTo>
                  <a:pt x="932688" y="0"/>
                </a:moveTo>
                <a:lnTo>
                  <a:pt x="277266" y="0"/>
                </a:lnTo>
                <a:lnTo>
                  <a:pt x="227429" y="4466"/>
                </a:lnTo>
                <a:lnTo>
                  <a:pt x="180521" y="17345"/>
                </a:lnTo>
                <a:lnTo>
                  <a:pt x="137327" y="37853"/>
                </a:lnTo>
                <a:lnTo>
                  <a:pt x="98629" y="65207"/>
                </a:lnTo>
                <a:lnTo>
                  <a:pt x="65211" y="98624"/>
                </a:lnTo>
                <a:lnTo>
                  <a:pt x="37856" y="137321"/>
                </a:lnTo>
                <a:lnTo>
                  <a:pt x="17347" y="180516"/>
                </a:lnTo>
                <a:lnTo>
                  <a:pt x="4467" y="227425"/>
                </a:lnTo>
                <a:lnTo>
                  <a:pt x="0" y="277266"/>
                </a:lnTo>
                <a:lnTo>
                  <a:pt x="0" y="932688"/>
                </a:lnTo>
                <a:lnTo>
                  <a:pt x="655434" y="932688"/>
                </a:lnTo>
                <a:lnTo>
                  <a:pt x="705271" y="928221"/>
                </a:lnTo>
                <a:lnTo>
                  <a:pt x="752177" y="915342"/>
                </a:lnTo>
                <a:lnTo>
                  <a:pt x="795369" y="894834"/>
                </a:lnTo>
                <a:lnTo>
                  <a:pt x="834065" y="867480"/>
                </a:lnTo>
                <a:lnTo>
                  <a:pt x="867481" y="834063"/>
                </a:lnTo>
                <a:lnTo>
                  <a:pt x="894834" y="795366"/>
                </a:lnTo>
                <a:lnTo>
                  <a:pt x="915342" y="752171"/>
                </a:lnTo>
                <a:lnTo>
                  <a:pt x="928221" y="705262"/>
                </a:lnTo>
                <a:lnTo>
                  <a:pt x="932688" y="655421"/>
                </a:lnTo>
                <a:lnTo>
                  <a:pt x="932688" y="0"/>
                </a:lnTo>
                <a:close/>
              </a:path>
            </a:pathLst>
          </a:custGeom>
          <a:solidFill>
            <a:srgbClr val="05B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75186" y="5065398"/>
            <a:ext cx="0" cy="242570"/>
          </a:xfrm>
          <a:custGeom>
            <a:avLst/>
            <a:gdLst/>
            <a:ahLst/>
            <a:cxnLst/>
            <a:rect l="l" t="t" r="r" b="b"/>
            <a:pathLst>
              <a:path h="242570">
                <a:moveTo>
                  <a:pt x="0" y="0"/>
                </a:moveTo>
                <a:lnTo>
                  <a:pt x="0" y="241944"/>
                </a:lnTo>
              </a:path>
            </a:pathLst>
          </a:custGeom>
          <a:ln w="659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6305" y="5102467"/>
            <a:ext cx="417830" cy="380365"/>
          </a:xfrm>
          <a:custGeom>
            <a:avLst/>
            <a:gdLst/>
            <a:ahLst/>
            <a:cxnLst/>
            <a:rect l="l" t="t" r="r" b="b"/>
            <a:pathLst>
              <a:path w="417830" h="380364">
                <a:moveTo>
                  <a:pt x="208879" y="379962"/>
                </a:moveTo>
                <a:lnTo>
                  <a:pt x="160962" y="374447"/>
                </a:lnTo>
                <a:lnTo>
                  <a:pt x="116987" y="358737"/>
                </a:lnTo>
                <a:lnTo>
                  <a:pt x="78205" y="334081"/>
                </a:lnTo>
                <a:lnTo>
                  <a:pt x="45865" y="301729"/>
                </a:lnTo>
                <a:lnTo>
                  <a:pt x="21218" y="262934"/>
                </a:lnTo>
                <a:lnTo>
                  <a:pt x="5512" y="218944"/>
                </a:lnTo>
                <a:lnTo>
                  <a:pt x="0" y="171010"/>
                </a:lnTo>
                <a:lnTo>
                  <a:pt x="6338" y="119623"/>
                </a:lnTo>
                <a:lnTo>
                  <a:pt x="24323" y="72926"/>
                </a:lnTo>
                <a:lnTo>
                  <a:pt x="52408" y="32519"/>
                </a:lnTo>
                <a:lnTo>
                  <a:pt x="89048" y="0"/>
                </a:lnTo>
                <a:lnTo>
                  <a:pt x="126976" y="53887"/>
                </a:lnTo>
                <a:lnTo>
                  <a:pt x="101905" y="76286"/>
                </a:lnTo>
                <a:lnTo>
                  <a:pt x="82658" y="103994"/>
                </a:lnTo>
                <a:lnTo>
                  <a:pt x="70316" y="135930"/>
                </a:lnTo>
                <a:lnTo>
                  <a:pt x="65961" y="171010"/>
                </a:lnTo>
                <a:lnTo>
                  <a:pt x="73279" y="216073"/>
                </a:lnTo>
                <a:lnTo>
                  <a:pt x="93630" y="255304"/>
                </a:lnTo>
                <a:lnTo>
                  <a:pt x="124615" y="286299"/>
                </a:lnTo>
                <a:lnTo>
                  <a:pt x="163831" y="306657"/>
                </a:lnTo>
                <a:lnTo>
                  <a:pt x="208879" y="313977"/>
                </a:lnTo>
                <a:lnTo>
                  <a:pt x="359649" y="313977"/>
                </a:lnTo>
                <a:lnTo>
                  <a:pt x="339553" y="334081"/>
                </a:lnTo>
                <a:lnTo>
                  <a:pt x="300770" y="358737"/>
                </a:lnTo>
                <a:lnTo>
                  <a:pt x="256796" y="374447"/>
                </a:lnTo>
                <a:lnTo>
                  <a:pt x="208879" y="379962"/>
                </a:lnTo>
                <a:close/>
              </a:path>
              <a:path w="417830" h="380364">
                <a:moveTo>
                  <a:pt x="359649" y="313977"/>
                </a:moveTo>
                <a:lnTo>
                  <a:pt x="208879" y="313977"/>
                </a:lnTo>
                <a:lnTo>
                  <a:pt x="253926" y="306657"/>
                </a:lnTo>
                <a:lnTo>
                  <a:pt x="293143" y="286299"/>
                </a:lnTo>
                <a:lnTo>
                  <a:pt x="324127" y="255304"/>
                </a:lnTo>
                <a:lnTo>
                  <a:pt x="344479" y="216073"/>
                </a:lnTo>
                <a:lnTo>
                  <a:pt x="351796" y="171010"/>
                </a:lnTo>
                <a:lnTo>
                  <a:pt x="347442" y="135930"/>
                </a:lnTo>
                <a:lnTo>
                  <a:pt x="335100" y="103994"/>
                </a:lnTo>
                <a:lnTo>
                  <a:pt x="315852" y="76286"/>
                </a:lnTo>
                <a:lnTo>
                  <a:pt x="290782" y="53887"/>
                </a:lnTo>
                <a:lnTo>
                  <a:pt x="328710" y="0"/>
                </a:lnTo>
                <a:lnTo>
                  <a:pt x="365349" y="32519"/>
                </a:lnTo>
                <a:lnTo>
                  <a:pt x="393435" y="72926"/>
                </a:lnTo>
                <a:lnTo>
                  <a:pt x="411420" y="119623"/>
                </a:lnTo>
                <a:lnTo>
                  <a:pt x="417758" y="171010"/>
                </a:lnTo>
                <a:lnTo>
                  <a:pt x="412245" y="218944"/>
                </a:lnTo>
                <a:lnTo>
                  <a:pt x="396540" y="262934"/>
                </a:lnTo>
                <a:lnTo>
                  <a:pt x="371893" y="301729"/>
                </a:lnTo>
                <a:lnTo>
                  <a:pt x="359649" y="313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9625" y="1615439"/>
            <a:ext cx="932815" cy="932815"/>
          </a:xfrm>
          <a:custGeom>
            <a:avLst/>
            <a:gdLst/>
            <a:ahLst/>
            <a:cxnLst/>
            <a:rect l="l" t="t" r="r" b="b"/>
            <a:pathLst>
              <a:path w="932815" h="932814">
                <a:moveTo>
                  <a:pt x="932688" y="0"/>
                </a:moveTo>
                <a:lnTo>
                  <a:pt x="277266" y="0"/>
                </a:lnTo>
                <a:lnTo>
                  <a:pt x="227429" y="4466"/>
                </a:lnTo>
                <a:lnTo>
                  <a:pt x="180521" y="17345"/>
                </a:lnTo>
                <a:lnTo>
                  <a:pt x="137327" y="37853"/>
                </a:lnTo>
                <a:lnTo>
                  <a:pt x="98629" y="65207"/>
                </a:lnTo>
                <a:lnTo>
                  <a:pt x="65211" y="98624"/>
                </a:lnTo>
                <a:lnTo>
                  <a:pt x="37856" y="137321"/>
                </a:lnTo>
                <a:lnTo>
                  <a:pt x="17347" y="180516"/>
                </a:lnTo>
                <a:lnTo>
                  <a:pt x="4467" y="227425"/>
                </a:lnTo>
                <a:lnTo>
                  <a:pt x="0" y="277266"/>
                </a:lnTo>
                <a:lnTo>
                  <a:pt x="0" y="932688"/>
                </a:lnTo>
                <a:lnTo>
                  <a:pt x="655434" y="932688"/>
                </a:lnTo>
                <a:lnTo>
                  <a:pt x="705271" y="928221"/>
                </a:lnTo>
                <a:lnTo>
                  <a:pt x="752177" y="915342"/>
                </a:lnTo>
                <a:lnTo>
                  <a:pt x="795369" y="894834"/>
                </a:lnTo>
                <a:lnTo>
                  <a:pt x="834065" y="867480"/>
                </a:lnTo>
                <a:lnTo>
                  <a:pt x="867481" y="834063"/>
                </a:lnTo>
                <a:lnTo>
                  <a:pt x="894834" y="795366"/>
                </a:lnTo>
                <a:lnTo>
                  <a:pt x="915342" y="752171"/>
                </a:lnTo>
                <a:lnTo>
                  <a:pt x="928221" y="705262"/>
                </a:lnTo>
                <a:lnTo>
                  <a:pt x="932688" y="655421"/>
                </a:lnTo>
                <a:lnTo>
                  <a:pt x="932688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47503" y="1896513"/>
            <a:ext cx="442595" cy="376555"/>
          </a:xfrm>
          <a:custGeom>
            <a:avLst/>
            <a:gdLst/>
            <a:ahLst/>
            <a:cxnLst/>
            <a:rect l="l" t="t" r="r" b="b"/>
            <a:pathLst>
              <a:path w="442595" h="376555">
                <a:moveTo>
                  <a:pt x="420145" y="309688"/>
                </a:moveTo>
                <a:lnTo>
                  <a:pt x="22112" y="309688"/>
                </a:lnTo>
                <a:lnTo>
                  <a:pt x="13526" y="307943"/>
                </a:lnTo>
                <a:lnTo>
                  <a:pt x="6495" y="303190"/>
                </a:lnTo>
                <a:lnTo>
                  <a:pt x="1744" y="296157"/>
                </a:lnTo>
                <a:lnTo>
                  <a:pt x="0" y="287568"/>
                </a:lnTo>
                <a:lnTo>
                  <a:pt x="0" y="22120"/>
                </a:lnTo>
                <a:lnTo>
                  <a:pt x="1744" y="13531"/>
                </a:lnTo>
                <a:lnTo>
                  <a:pt x="6495" y="6497"/>
                </a:lnTo>
                <a:lnTo>
                  <a:pt x="13526" y="1745"/>
                </a:lnTo>
                <a:lnTo>
                  <a:pt x="22112" y="0"/>
                </a:lnTo>
                <a:lnTo>
                  <a:pt x="420145" y="0"/>
                </a:lnTo>
                <a:lnTo>
                  <a:pt x="428731" y="1745"/>
                </a:lnTo>
                <a:lnTo>
                  <a:pt x="435763" y="6497"/>
                </a:lnTo>
                <a:lnTo>
                  <a:pt x="440513" y="13531"/>
                </a:lnTo>
                <a:lnTo>
                  <a:pt x="442258" y="22120"/>
                </a:lnTo>
                <a:lnTo>
                  <a:pt x="442258" y="33180"/>
                </a:lnTo>
                <a:lnTo>
                  <a:pt x="33169" y="33180"/>
                </a:lnTo>
                <a:lnTo>
                  <a:pt x="33169" y="276507"/>
                </a:lnTo>
                <a:lnTo>
                  <a:pt x="442258" y="276507"/>
                </a:lnTo>
                <a:lnTo>
                  <a:pt x="442258" y="287568"/>
                </a:lnTo>
                <a:lnTo>
                  <a:pt x="440513" y="296157"/>
                </a:lnTo>
                <a:lnTo>
                  <a:pt x="435763" y="303190"/>
                </a:lnTo>
                <a:lnTo>
                  <a:pt x="428731" y="307943"/>
                </a:lnTo>
                <a:lnTo>
                  <a:pt x="420145" y="309688"/>
                </a:lnTo>
                <a:close/>
              </a:path>
              <a:path w="442595" h="376555">
                <a:moveTo>
                  <a:pt x="442258" y="276507"/>
                </a:moveTo>
                <a:lnTo>
                  <a:pt x="409089" y="276507"/>
                </a:lnTo>
                <a:lnTo>
                  <a:pt x="409089" y="33180"/>
                </a:lnTo>
                <a:lnTo>
                  <a:pt x="442258" y="33180"/>
                </a:lnTo>
                <a:lnTo>
                  <a:pt x="442258" y="276507"/>
                </a:lnTo>
                <a:close/>
              </a:path>
              <a:path w="442595" h="376555">
                <a:moveTo>
                  <a:pt x="265355" y="342869"/>
                </a:moveTo>
                <a:lnTo>
                  <a:pt x="176903" y="342869"/>
                </a:lnTo>
                <a:lnTo>
                  <a:pt x="176903" y="309688"/>
                </a:lnTo>
                <a:lnTo>
                  <a:pt x="265355" y="309688"/>
                </a:lnTo>
                <a:lnTo>
                  <a:pt x="265355" y="342869"/>
                </a:lnTo>
                <a:close/>
              </a:path>
              <a:path w="442595" h="376555">
                <a:moveTo>
                  <a:pt x="320637" y="376050"/>
                </a:moveTo>
                <a:lnTo>
                  <a:pt x="121621" y="376050"/>
                </a:lnTo>
                <a:lnTo>
                  <a:pt x="121621" y="342869"/>
                </a:lnTo>
                <a:lnTo>
                  <a:pt x="320637" y="342869"/>
                </a:lnTo>
                <a:lnTo>
                  <a:pt x="320637" y="376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99625" y="3244765"/>
            <a:ext cx="932815" cy="932815"/>
          </a:xfrm>
          <a:custGeom>
            <a:avLst/>
            <a:gdLst/>
            <a:ahLst/>
            <a:cxnLst/>
            <a:rect l="l" t="t" r="r" b="b"/>
            <a:pathLst>
              <a:path w="932815" h="932814">
                <a:moveTo>
                  <a:pt x="932688" y="0"/>
                </a:moveTo>
                <a:lnTo>
                  <a:pt x="277266" y="0"/>
                </a:lnTo>
                <a:lnTo>
                  <a:pt x="227429" y="4466"/>
                </a:lnTo>
                <a:lnTo>
                  <a:pt x="180521" y="17345"/>
                </a:lnTo>
                <a:lnTo>
                  <a:pt x="137327" y="37853"/>
                </a:lnTo>
                <a:lnTo>
                  <a:pt x="98629" y="65207"/>
                </a:lnTo>
                <a:lnTo>
                  <a:pt x="65211" y="98624"/>
                </a:lnTo>
                <a:lnTo>
                  <a:pt x="37856" y="137321"/>
                </a:lnTo>
                <a:lnTo>
                  <a:pt x="17347" y="180516"/>
                </a:lnTo>
                <a:lnTo>
                  <a:pt x="4467" y="227425"/>
                </a:lnTo>
                <a:lnTo>
                  <a:pt x="0" y="277266"/>
                </a:lnTo>
                <a:lnTo>
                  <a:pt x="0" y="932688"/>
                </a:lnTo>
                <a:lnTo>
                  <a:pt x="655434" y="932688"/>
                </a:lnTo>
                <a:lnTo>
                  <a:pt x="705271" y="928221"/>
                </a:lnTo>
                <a:lnTo>
                  <a:pt x="752177" y="915342"/>
                </a:lnTo>
                <a:lnTo>
                  <a:pt x="795369" y="894834"/>
                </a:lnTo>
                <a:lnTo>
                  <a:pt x="834065" y="867480"/>
                </a:lnTo>
                <a:lnTo>
                  <a:pt x="867481" y="834063"/>
                </a:lnTo>
                <a:lnTo>
                  <a:pt x="894834" y="795366"/>
                </a:lnTo>
                <a:lnTo>
                  <a:pt x="915342" y="752171"/>
                </a:lnTo>
                <a:lnTo>
                  <a:pt x="928221" y="705262"/>
                </a:lnTo>
                <a:lnTo>
                  <a:pt x="932688" y="655421"/>
                </a:lnTo>
                <a:lnTo>
                  <a:pt x="932688" y="0"/>
                </a:lnTo>
                <a:close/>
              </a:path>
            </a:pathLst>
          </a:custGeom>
          <a:solidFill>
            <a:srgbClr val="66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30247" y="3503577"/>
            <a:ext cx="476884" cy="421005"/>
          </a:xfrm>
          <a:custGeom>
            <a:avLst/>
            <a:gdLst/>
            <a:ahLst/>
            <a:cxnLst/>
            <a:rect l="l" t="t" r="r" b="b"/>
            <a:pathLst>
              <a:path w="476884" h="421004">
                <a:moveTo>
                  <a:pt x="454541" y="420430"/>
                </a:moveTo>
                <a:lnTo>
                  <a:pt x="22233" y="420430"/>
                </a:lnTo>
                <a:lnTo>
                  <a:pt x="10814" y="417345"/>
                </a:lnTo>
                <a:lnTo>
                  <a:pt x="3023" y="409439"/>
                </a:lnTo>
                <a:lnTo>
                  <a:pt x="0" y="398733"/>
                </a:lnTo>
                <a:lnTo>
                  <a:pt x="2885" y="387249"/>
                </a:lnTo>
                <a:lnTo>
                  <a:pt x="219591" y="11198"/>
                </a:lnTo>
                <a:lnTo>
                  <a:pt x="227884" y="2799"/>
                </a:lnTo>
                <a:lnTo>
                  <a:pt x="238664" y="0"/>
                </a:lnTo>
                <a:lnTo>
                  <a:pt x="249444" y="2799"/>
                </a:lnTo>
                <a:lnTo>
                  <a:pt x="257736" y="11198"/>
                </a:lnTo>
                <a:lnTo>
                  <a:pt x="308596" y="99681"/>
                </a:lnTo>
                <a:lnTo>
                  <a:pt x="221803" y="99681"/>
                </a:lnTo>
                <a:lnTo>
                  <a:pt x="221803" y="293236"/>
                </a:lnTo>
                <a:lnTo>
                  <a:pt x="419852" y="293236"/>
                </a:lnTo>
                <a:lnTo>
                  <a:pt x="432567" y="315357"/>
                </a:lnTo>
                <a:lnTo>
                  <a:pt x="238387" y="315357"/>
                </a:lnTo>
                <a:lnTo>
                  <a:pt x="227538" y="317500"/>
                </a:lnTo>
                <a:lnTo>
                  <a:pt x="218762" y="323375"/>
                </a:lnTo>
                <a:lnTo>
                  <a:pt x="212888" y="332155"/>
                </a:lnTo>
                <a:lnTo>
                  <a:pt x="210746" y="343008"/>
                </a:lnTo>
                <a:lnTo>
                  <a:pt x="212888" y="353860"/>
                </a:lnTo>
                <a:lnTo>
                  <a:pt x="218762" y="362640"/>
                </a:lnTo>
                <a:lnTo>
                  <a:pt x="227538" y="368515"/>
                </a:lnTo>
                <a:lnTo>
                  <a:pt x="238387" y="370658"/>
                </a:lnTo>
                <a:lnTo>
                  <a:pt x="464354" y="370658"/>
                </a:lnTo>
                <a:lnTo>
                  <a:pt x="473890" y="387249"/>
                </a:lnTo>
                <a:lnTo>
                  <a:pt x="476775" y="398733"/>
                </a:lnTo>
                <a:lnTo>
                  <a:pt x="473752" y="409439"/>
                </a:lnTo>
                <a:lnTo>
                  <a:pt x="465961" y="417345"/>
                </a:lnTo>
                <a:lnTo>
                  <a:pt x="454541" y="420430"/>
                </a:lnTo>
                <a:close/>
              </a:path>
              <a:path w="476884" h="421004">
                <a:moveTo>
                  <a:pt x="419852" y="293236"/>
                </a:moveTo>
                <a:lnTo>
                  <a:pt x="254972" y="293236"/>
                </a:lnTo>
                <a:lnTo>
                  <a:pt x="254972" y="99681"/>
                </a:lnTo>
                <a:lnTo>
                  <a:pt x="308596" y="99681"/>
                </a:lnTo>
                <a:lnTo>
                  <a:pt x="419852" y="293236"/>
                </a:lnTo>
                <a:close/>
              </a:path>
              <a:path w="476884" h="421004">
                <a:moveTo>
                  <a:pt x="464354" y="370658"/>
                </a:moveTo>
                <a:lnTo>
                  <a:pt x="238387" y="370658"/>
                </a:lnTo>
                <a:lnTo>
                  <a:pt x="249237" y="368515"/>
                </a:lnTo>
                <a:lnTo>
                  <a:pt x="258013" y="362640"/>
                </a:lnTo>
                <a:lnTo>
                  <a:pt x="263886" y="353860"/>
                </a:lnTo>
                <a:lnTo>
                  <a:pt x="266029" y="343008"/>
                </a:lnTo>
                <a:lnTo>
                  <a:pt x="263886" y="332155"/>
                </a:lnTo>
                <a:lnTo>
                  <a:pt x="258013" y="323375"/>
                </a:lnTo>
                <a:lnTo>
                  <a:pt x="249237" y="317500"/>
                </a:lnTo>
                <a:lnTo>
                  <a:pt x="238387" y="315357"/>
                </a:lnTo>
                <a:lnTo>
                  <a:pt x="432567" y="315357"/>
                </a:lnTo>
                <a:lnTo>
                  <a:pt x="464354" y="3706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99625" y="4845643"/>
            <a:ext cx="932815" cy="932815"/>
          </a:xfrm>
          <a:custGeom>
            <a:avLst/>
            <a:gdLst/>
            <a:ahLst/>
            <a:cxnLst/>
            <a:rect l="l" t="t" r="r" b="b"/>
            <a:pathLst>
              <a:path w="932815" h="932814">
                <a:moveTo>
                  <a:pt x="932688" y="0"/>
                </a:moveTo>
                <a:lnTo>
                  <a:pt x="277266" y="0"/>
                </a:lnTo>
                <a:lnTo>
                  <a:pt x="227429" y="4466"/>
                </a:lnTo>
                <a:lnTo>
                  <a:pt x="180521" y="17345"/>
                </a:lnTo>
                <a:lnTo>
                  <a:pt x="137327" y="37853"/>
                </a:lnTo>
                <a:lnTo>
                  <a:pt x="98629" y="65207"/>
                </a:lnTo>
                <a:lnTo>
                  <a:pt x="65211" y="98624"/>
                </a:lnTo>
                <a:lnTo>
                  <a:pt x="37856" y="137321"/>
                </a:lnTo>
                <a:lnTo>
                  <a:pt x="17347" y="180516"/>
                </a:lnTo>
                <a:lnTo>
                  <a:pt x="4467" y="227425"/>
                </a:lnTo>
                <a:lnTo>
                  <a:pt x="0" y="277266"/>
                </a:lnTo>
                <a:lnTo>
                  <a:pt x="0" y="932688"/>
                </a:lnTo>
                <a:lnTo>
                  <a:pt x="655434" y="932688"/>
                </a:lnTo>
                <a:lnTo>
                  <a:pt x="705271" y="928221"/>
                </a:lnTo>
                <a:lnTo>
                  <a:pt x="752177" y="915342"/>
                </a:lnTo>
                <a:lnTo>
                  <a:pt x="795369" y="894834"/>
                </a:lnTo>
                <a:lnTo>
                  <a:pt x="834065" y="867480"/>
                </a:lnTo>
                <a:lnTo>
                  <a:pt x="867481" y="834063"/>
                </a:lnTo>
                <a:lnTo>
                  <a:pt x="894834" y="795366"/>
                </a:lnTo>
                <a:lnTo>
                  <a:pt x="915342" y="752171"/>
                </a:lnTo>
                <a:lnTo>
                  <a:pt x="928221" y="705262"/>
                </a:lnTo>
                <a:lnTo>
                  <a:pt x="932688" y="655421"/>
                </a:lnTo>
                <a:lnTo>
                  <a:pt x="932688" y="0"/>
                </a:lnTo>
                <a:close/>
              </a:path>
            </a:pathLst>
          </a:custGeom>
          <a:solidFill>
            <a:srgbClr val="9E9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31367" y="4967733"/>
            <a:ext cx="78727" cy="1254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27178" y="4967730"/>
            <a:ext cx="78722" cy="1254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31604" y="4965791"/>
            <a:ext cx="73660" cy="135890"/>
          </a:xfrm>
          <a:custGeom>
            <a:avLst/>
            <a:gdLst/>
            <a:ahLst/>
            <a:cxnLst/>
            <a:rect l="l" t="t" r="r" b="b"/>
            <a:pathLst>
              <a:path w="73659" h="135889">
                <a:moveTo>
                  <a:pt x="0" y="126939"/>
                </a:moveTo>
                <a:lnTo>
                  <a:pt x="52888" y="0"/>
                </a:lnTo>
                <a:lnTo>
                  <a:pt x="73316" y="8420"/>
                </a:lnTo>
                <a:lnTo>
                  <a:pt x="20428" y="135359"/>
                </a:lnTo>
                <a:lnTo>
                  <a:pt x="0" y="126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47501" y="5145785"/>
            <a:ext cx="442595" cy="340995"/>
          </a:xfrm>
          <a:custGeom>
            <a:avLst/>
            <a:gdLst/>
            <a:ahLst/>
            <a:cxnLst/>
            <a:rect l="l" t="t" r="r" b="b"/>
            <a:pathLst>
              <a:path w="442595" h="340995">
                <a:moveTo>
                  <a:pt x="442258" y="340921"/>
                </a:moveTo>
                <a:lnTo>
                  <a:pt x="0" y="340921"/>
                </a:lnTo>
                <a:lnTo>
                  <a:pt x="0" y="0"/>
                </a:lnTo>
                <a:lnTo>
                  <a:pt x="442258" y="0"/>
                </a:lnTo>
                <a:lnTo>
                  <a:pt x="442258" y="32992"/>
                </a:lnTo>
                <a:lnTo>
                  <a:pt x="297949" y="32992"/>
                </a:lnTo>
                <a:lnTo>
                  <a:pt x="292996" y="37919"/>
                </a:lnTo>
                <a:lnTo>
                  <a:pt x="292996" y="50065"/>
                </a:lnTo>
                <a:lnTo>
                  <a:pt x="297949" y="54987"/>
                </a:lnTo>
                <a:lnTo>
                  <a:pt x="442258" y="54987"/>
                </a:lnTo>
                <a:lnTo>
                  <a:pt x="442258" y="87979"/>
                </a:lnTo>
                <a:lnTo>
                  <a:pt x="33169" y="87979"/>
                </a:lnTo>
                <a:lnTo>
                  <a:pt x="33169" y="307929"/>
                </a:lnTo>
                <a:lnTo>
                  <a:pt x="442258" y="307929"/>
                </a:lnTo>
                <a:lnTo>
                  <a:pt x="442258" y="340921"/>
                </a:lnTo>
                <a:close/>
              </a:path>
              <a:path w="442595" h="340995">
                <a:moveTo>
                  <a:pt x="336647" y="54987"/>
                </a:moveTo>
                <a:lnTo>
                  <a:pt x="310161" y="54987"/>
                </a:lnTo>
                <a:lnTo>
                  <a:pt x="315109" y="50065"/>
                </a:lnTo>
                <a:lnTo>
                  <a:pt x="315109" y="37919"/>
                </a:lnTo>
                <a:lnTo>
                  <a:pt x="310161" y="32992"/>
                </a:lnTo>
                <a:lnTo>
                  <a:pt x="336647" y="32992"/>
                </a:lnTo>
                <a:lnTo>
                  <a:pt x="331694" y="37919"/>
                </a:lnTo>
                <a:lnTo>
                  <a:pt x="331694" y="50065"/>
                </a:lnTo>
                <a:lnTo>
                  <a:pt x="336647" y="54987"/>
                </a:lnTo>
                <a:close/>
              </a:path>
              <a:path w="442595" h="340995">
                <a:moveTo>
                  <a:pt x="375345" y="54987"/>
                </a:moveTo>
                <a:lnTo>
                  <a:pt x="348859" y="54987"/>
                </a:lnTo>
                <a:lnTo>
                  <a:pt x="353807" y="50065"/>
                </a:lnTo>
                <a:lnTo>
                  <a:pt x="353807" y="37919"/>
                </a:lnTo>
                <a:lnTo>
                  <a:pt x="348859" y="32992"/>
                </a:lnTo>
                <a:lnTo>
                  <a:pt x="375345" y="32992"/>
                </a:lnTo>
                <a:lnTo>
                  <a:pt x="370391" y="37919"/>
                </a:lnTo>
                <a:lnTo>
                  <a:pt x="370391" y="50065"/>
                </a:lnTo>
                <a:lnTo>
                  <a:pt x="375345" y="54987"/>
                </a:lnTo>
                <a:close/>
              </a:path>
              <a:path w="442595" h="340995">
                <a:moveTo>
                  <a:pt x="442258" y="54987"/>
                </a:moveTo>
                <a:lnTo>
                  <a:pt x="387556" y="54987"/>
                </a:lnTo>
                <a:lnTo>
                  <a:pt x="392504" y="50065"/>
                </a:lnTo>
                <a:lnTo>
                  <a:pt x="392504" y="37919"/>
                </a:lnTo>
                <a:lnTo>
                  <a:pt x="387556" y="32992"/>
                </a:lnTo>
                <a:lnTo>
                  <a:pt x="442258" y="32992"/>
                </a:lnTo>
                <a:lnTo>
                  <a:pt x="442258" y="54987"/>
                </a:lnTo>
                <a:close/>
              </a:path>
              <a:path w="442595" h="340995">
                <a:moveTo>
                  <a:pt x="442258" y="307929"/>
                </a:moveTo>
                <a:lnTo>
                  <a:pt x="409089" y="307929"/>
                </a:lnTo>
                <a:lnTo>
                  <a:pt x="409089" y="87979"/>
                </a:lnTo>
                <a:lnTo>
                  <a:pt x="442258" y="87979"/>
                </a:lnTo>
                <a:lnTo>
                  <a:pt x="442258" y="3079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2BECFAB-69AD-4DD4-A6A3-4864F17CB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4600" y="167308"/>
            <a:ext cx="1828959" cy="10912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30940D2-5835-4159-997E-31804E9E4A41}"/>
              </a:ext>
            </a:extLst>
          </p:cNvPr>
          <p:cNvSpPr/>
          <p:nvPr/>
        </p:nvSpPr>
        <p:spPr>
          <a:xfrm>
            <a:off x="919567" y="1752600"/>
            <a:ext cx="6090833" cy="411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1066800" y="1825877"/>
            <a:ext cx="5813001" cy="3688830"/>
          </a:xfrm>
          <a:prstGeom prst="rect">
            <a:avLst/>
          </a:prstGeom>
        </p:spPr>
        <p:txBody>
          <a:bodyPr vert="horz" wrap="square" lIns="0" tIns="46355" rIns="0" bIns="0" rtlCol="0" anchor="t">
            <a:spAutoFit/>
          </a:bodyPr>
          <a:lstStyle/>
          <a:p>
            <a:pPr marL="356870" marR="219075" indent="-344805">
              <a:lnSpc>
                <a:spcPts val="2160"/>
              </a:lnSpc>
              <a:spcBef>
                <a:spcPts val="36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5" dirty="0">
                <a:latin typeface="Calibri"/>
                <a:cs typeface="Calibri"/>
              </a:rPr>
              <a:t>Make </a:t>
            </a:r>
            <a:r>
              <a:rPr sz="2000" spc="-10" dirty="0">
                <a:latin typeface="Calibri"/>
                <a:cs typeface="Calibri"/>
              </a:rPr>
              <a:t>sure your </a:t>
            </a:r>
            <a:r>
              <a:rPr sz="2000" spc="-5" dirty="0">
                <a:latin typeface="Calibri"/>
                <a:cs typeface="Calibri"/>
              </a:rPr>
              <a:t>background </a:t>
            </a:r>
            <a:r>
              <a:rPr sz="2000" spc="-10" dirty="0">
                <a:latin typeface="Calibri"/>
                <a:cs typeface="Calibri"/>
              </a:rPr>
              <a:t>is </a:t>
            </a:r>
            <a:r>
              <a:rPr sz="2000" spc="-30" dirty="0">
                <a:latin typeface="Calibri"/>
                <a:cs typeface="Calibri"/>
              </a:rPr>
              <a:t>clear, </a:t>
            </a:r>
            <a:r>
              <a:rPr sz="2000" spc="-10" dirty="0">
                <a:latin typeface="Calibri"/>
                <a:cs typeface="Calibri"/>
              </a:rPr>
              <a:t>your </a:t>
            </a:r>
            <a:r>
              <a:rPr sz="2000" spc="-15" dirty="0">
                <a:latin typeface="Calibri"/>
                <a:cs typeface="Calibri"/>
              </a:rPr>
              <a:t>face </a:t>
            </a:r>
            <a:r>
              <a:rPr sz="2000" spc="-10" dirty="0">
                <a:latin typeface="Calibri"/>
                <a:cs typeface="Calibri"/>
              </a:rPr>
              <a:t>is</a:t>
            </a:r>
            <a:r>
              <a:rPr lang="en-US" sz="2000" spc="-10" dirty="0">
                <a:latin typeface="Calibri"/>
                <a:cs typeface="Calibri"/>
              </a:rPr>
              <a:t> 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well-lit, </a:t>
            </a:r>
            <a:r>
              <a:rPr sz="2000" spc="-5" dirty="0">
                <a:latin typeface="Calibri"/>
                <a:cs typeface="Calibri"/>
              </a:rPr>
              <a:t>and there </a:t>
            </a:r>
            <a:r>
              <a:rPr sz="2000" spc="-10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no </a:t>
            </a:r>
            <a:r>
              <a:rPr sz="2000" spc="-5" dirty="0">
                <a:latin typeface="Calibri"/>
                <a:cs typeface="Calibri"/>
              </a:rPr>
              <a:t>background noise </a:t>
            </a:r>
            <a:r>
              <a:rPr lang="en-US" sz="2000" dirty="0">
                <a:latin typeface="Calibri"/>
                <a:cs typeface="Calibri"/>
              </a:rPr>
              <a:t>around </a:t>
            </a:r>
            <a:r>
              <a:rPr sz="2000" spc="-10" dirty="0">
                <a:latin typeface="Calibri"/>
                <a:cs typeface="Calibri"/>
              </a:rPr>
              <a:t>you.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356870" marR="383540" indent="-344805">
              <a:lnSpc>
                <a:spcPts val="216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25" dirty="0">
                <a:latin typeface="Calibri"/>
                <a:cs typeface="Calibri"/>
              </a:rPr>
              <a:t>Avoid </a:t>
            </a:r>
            <a:r>
              <a:rPr sz="2000" spc="-5" dirty="0">
                <a:latin typeface="Calibri"/>
                <a:cs typeface="Calibri"/>
              </a:rPr>
              <a:t>backlighting </a:t>
            </a:r>
            <a:r>
              <a:rPr sz="2000" spc="-10" dirty="0">
                <a:latin typeface="Calibri"/>
                <a:cs typeface="Calibri"/>
              </a:rPr>
              <a:t>and/or </a:t>
            </a:r>
            <a:r>
              <a:rPr sz="2000" spc="-5" dirty="0">
                <a:latin typeface="Calibri"/>
                <a:cs typeface="Calibri"/>
              </a:rPr>
              <a:t>being </a:t>
            </a:r>
            <a:r>
              <a:rPr sz="2000" spc="-10" dirty="0">
                <a:latin typeface="Calibri"/>
                <a:cs typeface="Calibri"/>
              </a:rPr>
              <a:t>too </a:t>
            </a:r>
            <a:r>
              <a:rPr sz="2000" spc="-25" dirty="0">
                <a:latin typeface="Calibri"/>
                <a:cs typeface="Calibri"/>
              </a:rPr>
              <a:t>far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5" dirty="0">
                <a:latin typeface="Calibri"/>
                <a:cs typeface="Calibri"/>
              </a:rPr>
              <a:t>the  </a:t>
            </a:r>
            <a:r>
              <a:rPr sz="2000" spc="-20" dirty="0">
                <a:latin typeface="Calibri"/>
                <a:cs typeface="Calibri"/>
              </a:rPr>
              <a:t>camera.</a:t>
            </a:r>
            <a:endParaRPr sz="2000" dirty="0">
              <a:latin typeface="Calibri"/>
              <a:cs typeface="Calibri"/>
            </a:endParaRPr>
          </a:p>
          <a:p>
            <a:pPr marL="356870" marR="383540" indent="-344805">
              <a:lnSpc>
                <a:spcPts val="2160"/>
              </a:lnSpc>
              <a:buFont typeface="Arial"/>
              <a:buChar char="•"/>
            </a:pPr>
            <a:endParaRPr lang="en-US" sz="2000" spc="-25" dirty="0">
              <a:latin typeface="Calibri"/>
              <a:cs typeface="Calibri"/>
            </a:endParaRPr>
          </a:p>
          <a:p>
            <a:pPr marL="356870" marR="383540" indent="-344805">
              <a:lnSpc>
                <a:spcPts val="2160"/>
              </a:lnSpc>
              <a:buFont typeface="Arial"/>
              <a:buChar char="•"/>
            </a:pPr>
            <a:r>
              <a:rPr lang="en-US" sz="2000" spc="-25" dirty="0">
                <a:latin typeface="Calibri"/>
                <a:cs typeface="Calibri"/>
              </a:rPr>
              <a:t>Test different audio options. Headphones with built-in microphones may provide a clearer recording.</a:t>
            </a:r>
            <a:endParaRPr sz="2000" spc="-25" dirty="0">
              <a:latin typeface="Calibri"/>
              <a:cs typeface="Calibri"/>
            </a:endParaRPr>
          </a:p>
          <a:p>
            <a:pPr>
              <a:spcBef>
                <a:spcPts val="2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endParaRPr lang="en-US" sz="1750" dirty="0">
              <a:latin typeface="Calibri"/>
              <a:cs typeface="Calibri"/>
            </a:endParaRPr>
          </a:p>
          <a:p>
            <a:pPr marL="356870" marR="5080" indent="-344805">
              <a:lnSpc>
                <a:spcPts val="216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9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help </a:t>
            </a:r>
            <a:r>
              <a:rPr sz="2000" spc="-30" dirty="0">
                <a:latin typeface="Calibri"/>
                <a:cs typeface="Calibri"/>
              </a:rPr>
              <a:t>keep </a:t>
            </a:r>
            <a:r>
              <a:rPr sz="2000" spc="-5" dirty="0">
                <a:latin typeface="Calibri"/>
                <a:cs typeface="Calibri"/>
              </a:rPr>
              <a:t>background </a:t>
            </a:r>
            <a:r>
              <a:rPr sz="2000" spc="-10" dirty="0">
                <a:latin typeface="Calibri"/>
                <a:cs typeface="Calibri"/>
              </a:rPr>
              <a:t>noise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minimum, </a:t>
            </a:r>
            <a:r>
              <a:rPr sz="2000" spc="-15" dirty="0">
                <a:latin typeface="Calibri"/>
                <a:cs typeface="Calibri"/>
              </a:rPr>
              <a:t>mute </a:t>
            </a:r>
            <a:r>
              <a:rPr sz="2000" spc="-5" dirty="0">
                <a:latin typeface="Calibri"/>
                <a:cs typeface="Calibri"/>
              </a:rPr>
              <a:t>your </a:t>
            </a:r>
            <a:r>
              <a:rPr sz="2000" spc="-10" dirty="0">
                <a:latin typeface="Calibri"/>
                <a:cs typeface="Calibri"/>
              </a:rPr>
              <a:t>microphone when you </a:t>
            </a:r>
            <a:r>
              <a:rPr sz="2000" spc="-15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not</a:t>
            </a:r>
            <a:r>
              <a:rPr lang="en-US" sz="2000" spc="-5" dirty="0">
                <a:latin typeface="Calibri"/>
                <a:cs typeface="Calibri"/>
              </a:rPr>
              <a:t> </a:t>
            </a:r>
            <a:r>
              <a:rPr sz="2000" spc="-10" dirty="0">
                <a:latin typeface="Calibri"/>
                <a:cs typeface="Calibri"/>
              </a:rPr>
              <a:t>speaking.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7440" y="402885"/>
            <a:ext cx="8911687" cy="12808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10" dirty="0">
                <a:solidFill>
                  <a:srgbClr val="000000"/>
                </a:solidFill>
              </a:rPr>
              <a:t>Virtual </a:t>
            </a:r>
            <a:r>
              <a:rPr sz="4400" spc="-30" dirty="0">
                <a:solidFill>
                  <a:srgbClr val="000000"/>
                </a:solidFill>
              </a:rPr>
              <a:t>Presentation </a:t>
            </a:r>
            <a:r>
              <a:rPr sz="4400" spc="-15" dirty="0">
                <a:solidFill>
                  <a:srgbClr val="000000"/>
                </a:solidFill>
              </a:rPr>
              <a:t>Best</a:t>
            </a:r>
            <a:r>
              <a:rPr sz="4400" spc="150" dirty="0">
                <a:solidFill>
                  <a:srgbClr val="000000"/>
                </a:solidFill>
              </a:rPr>
              <a:t> </a:t>
            </a:r>
            <a:r>
              <a:rPr sz="4400" spc="-20" dirty="0">
                <a:solidFill>
                  <a:srgbClr val="000000"/>
                </a:solidFill>
              </a:rPr>
              <a:t>Practices</a:t>
            </a:r>
            <a:endParaRPr sz="4400" dirty="0"/>
          </a:p>
        </p:txBody>
      </p:sp>
      <p:sp>
        <p:nvSpPr>
          <p:cNvPr id="4" name="object 4"/>
          <p:cNvSpPr/>
          <p:nvPr/>
        </p:nvSpPr>
        <p:spPr>
          <a:xfrm flipV="1">
            <a:off x="669196" y="994573"/>
            <a:ext cx="8961989" cy="413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77328" y="1545335"/>
            <a:ext cx="3413759" cy="2310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4759" y="1572767"/>
            <a:ext cx="3304031" cy="2200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77328" y="4264151"/>
            <a:ext cx="3413759" cy="2310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04759" y="4291584"/>
            <a:ext cx="3304031" cy="2200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69869" y="5252827"/>
            <a:ext cx="1084580" cy="1082675"/>
          </a:xfrm>
          <a:custGeom>
            <a:avLst/>
            <a:gdLst/>
            <a:ahLst/>
            <a:cxnLst/>
            <a:rect l="l" t="t" r="r" b="b"/>
            <a:pathLst>
              <a:path w="1084579" h="1082675">
                <a:moveTo>
                  <a:pt x="541892" y="1082087"/>
                </a:moveTo>
                <a:lnTo>
                  <a:pt x="495122" y="1080087"/>
                </a:lnTo>
                <a:lnTo>
                  <a:pt x="449458" y="1074225"/>
                </a:lnTo>
                <a:lnTo>
                  <a:pt x="405063" y="1064661"/>
                </a:lnTo>
                <a:lnTo>
                  <a:pt x="361940" y="1051496"/>
                </a:lnTo>
                <a:lnTo>
                  <a:pt x="320729" y="1035081"/>
                </a:lnTo>
                <a:lnTo>
                  <a:pt x="281116" y="1015390"/>
                </a:lnTo>
                <a:lnTo>
                  <a:pt x="243422" y="992648"/>
                </a:lnTo>
                <a:lnTo>
                  <a:pt x="207809" y="967016"/>
                </a:lnTo>
                <a:lnTo>
                  <a:pt x="174442" y="938659"/>
                </a:lnTo>
                <a:lnTo>
                  <a:pt x="143481" y="907738"/>
                </a:lnTo>
                <a:lnTo>
                  <a:pt x="115091" y="874416"/>
                </a:lnTo>
                <a:lnTo>
                  <a:pt x="89433" y="838855"/>
                </a:lnTo>
                <a:lnTo>
                  <a:pt x="66670" y="801217"/>
                </a:lnTo>
                <a:lnTo>
                  <a:pt x="46964" y="761666"/>
                </a:lnTo>
                <a:lnTo>
                  <a:pt x="30480" y="720363"/>
                </a:lnTo>
                <a:lnTo>
                  <a:pt x="17378" y="677471"/>
                </a:lnTo>
                <a:lnTo>
                  <a:pt x="7822" y="633149"/>
                </a:lnTo>
                <a:lnTo>
                  <a:pt x="1975" y="587571"/>
                </a:lnTo>
                <a:lnTo>
                  <a:pt x="0" y="540872"/>
                </a:lnTo>
                <a:lnTo>
                  <a:pt x="2002" y="494204"/>
                </a:lnTo>
                <a:lnTo>
                  <a:pt x="7875" y="448625"/>
                </a:lnTo>
                <a:lnTo>
                  <a:pt x="17457" y="404312"/>
                </a:lnTo>
                <a:lnTo>
                  <a:pt x="30583" y="361428"/>
                </a:lnTo>
                <a:lnTo>
                  <a:pt x="47092" y="320135"/>
                </a:lnTo>
                <a:lnTo>
                  <a:pt x="66820" y="280595"/>
                </a:lnTo>
                <a:lnTo>
                  <a:pt x="89604" y="242971"/>
                </a:lnTo>
                <a:lnTo>
                  <a:pt x="115283" y="207424"/>
                </a:lnTo>
                <a:lnTo>
                  <a:pt x="143693" y="174119"/>
                </a:lnTo>
                <a:lnTo>
                  <a:pt x="174672" y="143216"/>
                </a:lnTo>
                <a:lnTo>
                  <a:pt x="208056" y="114878"/>
                </a:lnTo>
                <a:lnTo>
                  <a:pt x="243683" y="89267"/>
                </a:lnTo>
                <a:lnTo>
                  <a:pt x="281390" y="66546"/>
                </a:lnTo>
                <a:lnTo>
                  <a:pt x="321015" y="46878"/>
                </a:lnTo>
                <a:lnTo>
                  <a:pt x="362395" y="30424"/>
                </a:lnTo>
                <a:lnTo>
                  <a:pt x="405366" y="17347"/>
                </a:lnTo>
                <a:lnTo>
                  <a:pt x="449767" y="7809"/>
                </a:lnTo>
                <a:lnTo>
                  <a:pt x="495434" y="1972"/>
                </a:lnTo>
                <a:lnTo>
                  <a:pt x="542205" y="0"/>
                </a:lnTo>
                <a:lnTo>
                  <a:pt x="542633" y="0"/>
                </a:lnTo>
                <a:lnTo>
                  <a:pt x="589376" y="2009"/>
                </a:lnTo>
                <a:lnTo>
                  <a:pt x="635012" y="7879"/>
                </a:lnTo>
                <a:lnTo>
                  <a:pt x="679380" y="17448"/>
                </a:lnTo>
                <a:lnTo>
                  <a:pt x="715436" y="28453"/>
                </a:lnTo>
                <a:lnTo>
                  <a:pt x="541892" y="28453"/>
                </a:lnTo>
                <a:lnTo>
                  <a:pt x="495151" y="30562"/>
                </a:lnTo>
                <a:lnTo>
                  <a:pt x="449588" y="36739"/>
                </a:lnTo>
                <a:lnTo>
                  <a:pt x="405383" y="46804"/>
                </a:lnTo>
                <a:lnTo>
                  <a:pt x="362717" y="60576"/>
                </a:lnTo>
                <a:lnTo>
                  <a:pt x="321771" y="77873"/>
                </a:lnTo>
                <a:lnTo>
                  <a:pt x="282727" y="98514"/>
                </a:lnTo>
                <a:lnTo>
                  <a:pt x="245767" y="122319"/>
                </a:lnTo>
                <a:lnTo>
                  <a:pt x="211071" y="149106"/>
                </a:lnTo>
                <a:lnTo>
                  <a:pt x="178820" y="178695"/>
                </a:lnTo>
                <a:lnTo>
                  <a:pt x="149196" y="210904"/>
                </a:lnTo>
                <a:lnTo>
                  <a:pt x="122380" y="245552"/>
                </a:lnTo>
                <a:lnTo>
                  <a:pt x="98554" y="282459"/>
                </a:lnTo>
                <a:lnTo>
                  <a:pt x="77898" y="321443"/>
                </a:lnTo>
                <a:lnTo>
                  <a:pt x="60593" y="362323"/>
                </a:lnTo>
                <a:lnTo>
                  <a:pt x="46822" y="404918"/>
                </a:lnTo>
                <a:lnTo>
                  <a:pt x="36765" y="449048"/>
                </a:lnTo>
                <a:lnTo>
                  <a:pt x="30604" y="494531"/>
                </a:lnTo>
                <a:lnTo>
                  <a:pt x="28520" y="541200"/>
                </a:lnTo>
                <a:lnTo>
                  <a:pt x="30638" y="587883"/>
                </a:lnTo>
                <a:lnTo>
                  <a:pt x="36798" y="633149"/>
                </a:lnTo>
                <a:lnTo>
                  <a:pt x="46915" y="677471"/>
                </a:lnTo>
                <a:lnTo>
                  <a:pt x="60702" y="720028"/>
                </a:lnTo>
                <a:lnTo>
                  <a:pt x="78031" y="760897"/>
                </a:lnTo>
                <a:lnTo>
                  <a:pt x="98711" y="799869"/>
                </a:lnTo>
                <a:lnTo>
                  <a:pt x="122560" y="836761"/>
                </a:lnTo>
                <a:lnTo>
                  <a:pt x="149397" y="871392"/>
                </a:lnTo>
                <a:lnTo>
                  <a:pt x="179041" y="903583"/>
                </a:lnTo>
                <a:lnTo>
                  <a:pt x="211310" y="933152"/>
                </a:lnTo>
                <a:lnTo>
                  <a:pt x="246023" y="959918"/>
                </a:lnTo>
                <a:lnTo>
                  <a:pt x="282998" y="983701"/>
                </a:lnTo>
                <a:lnTo>
                  <a:pt x="322054" y="1004318"/>
                </a:lnTo>
                <a:lnTo>
                  <a:pt x="363010" y="1021590"/>
                </a:lnTo>
                <a:lnTo>
                  <a:pt x="405685" y="1035336"/>
                </a:lnTo>
                <a:lnTo>
                  <a:pt x="449896" y="1045374"/>
                </a:lnTo>
                <a:lnTo>
                  <a:pt x="495464" y="1051524"/>
                </a:lnTo>
                <a:lnTo>
                  <a:pt x="542205" y="1053605"/>
                </a:lnTo>
                <a:lnTo>
                  <a:pt x="715179" y="1053647"/>
                </a:lnTo>
                <a:lnTo>
                  <a:pt x="678730" y="1064740"/>
                </a:lnTo>
                <a:lnTo>
                  <a:pt x="634330" y="1074278"/>
                </a:lnTo>
                <a:lnTo>
                  <a:pt x="588662" y="1080114"/>
                </a:lnTo>
                <a:lnTo>
                  <a:pt x="541892" y="1082087"/>
                </a:lnTo>
                <a:close/>
              </a:path>
              <a:path w="1084579" h="1082675">
                <a:moveTo>
                  <a:pt x="715179" y="1053647"/>
                </a:moveTo>
                <a:lnTo>
                  <a:pt x="542205" y="1053647"/>
                </a:lnTo>
                <a:lnTo>
                  <a:pt x="588917" y="1051496"/>
                </a:lnTo>
                <a:lnTo>
                  <a:pt x="634452" y="1045286"/>
                </a:lnTo>
                <a:lnTo>
                  <a:pt x="678629" y="1035197"/>
                </a:lnTo>
                <a:lnTo>
                  <a:pt x="721269" y="1021410"/>
                </a:lnTo>
                <a:lnTo>
                  <a:pt x="762189" y="1004105"/>
                </a:lnTo>
                <a:lnTo>
                  <a:pt x="801211" y="983462"/>
                </a:lnTo>
                <a:lnTo>
                  <a:pt x="838153" y="959663"/>
                </a:lnTo>
                <a:lnTo>
                  <a:pt x="872834" y="932886"/>
                </a:lnTo>
                <a:lnTo>
                  <a:pt x="905074" y="903313"/>
                </a:lnTo>
                <a:lnTo>
                  <a:pt x="934692" y="871124"/>
                </a:lnTo>
                <a:lnTo>
                  <a:pt x="961508" y="836499"/>
                </a:lnTo>
                <a:lnTo>
                  <a:pt x="985340" y="799618"/>
                </a:lnTo>
                <a:lnTo>
                  <a:pt x="1006009" y="760663"/>
                </a:lnTo>
                <a:lnTo>
                  <a:pt x="1023334" y="719812"/>
                </a:lnTo>
                <a:lnTo>
                  <a:pt x="1037134" y="677248"/>
                </a:lnTo>
                <a:lnTo>
                  <a:pt x="1047228" y="633149"/>
                </a:lnTo>
                <a:lnTo>
                  <a:pt x="1053442" y="587571"/>
                </a:lnTo>
                <a:lnTo>
                  <a:pt x="1055577" y="540872"/>
                </a:lnTo>
                <a:lnTo>
                  <a:pt x="1053462" y="494204"/>
                </a:lnTo>
                <a:lnTo>
                  <a:pt x="1047249" y="448625"/>
                </a:lnTo>
                <a:lnTo>
                  <a:pt x="1037192" y="404617"/>
                </a:lnTo>
                <a:lnTo>
                  <a:pt x="1023395" y="362030"/>
                </a:lnTo>
                <a:lnTo>
                  <a:pt x="1006066" y="321160"/>
                </a:lnTo>
                <a:lnTo>
                  <a:pt x="985386" y="282189"/>
                </a:lnTo>
                <a:lnTo>
                  <a:pt x="961537" y="245297"/>
                </a:lnTo>
                <a:lnTo>
                  <a:pt x="934700" y="210665"/>
                </a:lnTo>
                <a:lnTo>
                  <a:pt x="905056" y="178474"/>
                </a:lnTo>
                <a:lnTo>
                  <a:pt x="872787" y="148906"/>
                </a:lnTo>
                <a:lnTo>
                  <a:pt x="838074" y="122139"/>
                </a:lnTo>
                <a:lnTo>
                  <a:pt x="801099" y="98357"/>
                </a:lnTo>
                <a:lnTo>
                  <a:pt x="762043" y="77739"/>
                </a:lnTo>
                <a:lnTo>
                  <a:pt x="721086" y="60467"/>
                </a:lnTo>
                <a:lnTo>
                  <a:pt x="678412" y="46722"/>
                </a:lnTo>
                <a:lnTo>
                  <a:pt x="634200" y="36684"/>
                </a:lnTo>
                <a:lnTo>
                  <a:pt x="588633" y="30534"/>
                </a:lnTo>
                <a:lnTo>
                  <a:pt x="541892" y="28453"/>
                </a:lnTo>
                <a:lnTo>
                  <a:pt x="715436" y="28453"/>
                </a:lnTo>
                <a:lnTo>
                  <a:pt x="763660" y="47032"/>
                </a:lnTo>
                <a:lnTo>
                  <a:pt x="803247" y="66722"/>
                </a:lnTo>
                <a:lnTo>
                  <a:pt x="840914" y="89462"/>
                </a:lnTo>
                <a:lnTo>
                  <a:pt x="876501" y="115087"/>
                </a:lnTo>
                <a:lnTo>
                  <a:pt x="909844" y="143437"/>
                </a:lnTo>
                <a:lnTo>
                  <a:pt x="940780" y="174348"/>
                </a:lnTo>
                <a:lnTo>
                  <a:pt x="969147" y="207659"/>
                </a:lnTo>
                <a:lnTo>
                  <a:pt x="994783" y="243207"/>
                </a:lnTo>
                <a:lnTo>
                  <a:pt x="1017525" y="280829"/>
                </a:lnTo>
                <a:lnTo>
                  <a:pt x="1037210" y="320363"/>
                </a:lnTo>
                <a:lnTo>
                  <a:pt x="1053676" y="361646"/>
                </a:lnTo>
                <a:lnTo>
                  <a:pt x="1066782" y="404617"/>
                </a:lnTo>
                <a:lnTo>
                  <a:pt x="1076260" y="448625"/>
                </a:lnTo>
                <a:lnTo>
                  <a:pt x="1082112" y="494204"/>
                </a:lnTo>
                <a:lnTo>
                  <a:pt x="1084098" y="541200"/>
                </a:lnTo>
                <a:lnTo>
                  <a:pt x="1082095" y="587883"/>
                </a:lnTo>
                <a:lnTo>
                  <a:pt x="1076221" y="633462"/>
                </a:lnTo>
                <a:lnTo>
                  <a:pt x="1066640" y="677774"/>
                </a:lnTo>
                <a:lnTo>
                  <a:pt x="1053514" y="720659"/>
                </a:lnTo>
                <a:lnTo>
                  <a:pt x="1037005" y="761952"/>
                </a:lnTo>
                <a:lnTo>
                  <a:pt x="1017277" y="801492"/>
                </a:lnTo>
                <a:lnTo>
                  <a:pt x="994493" y="839116"/>
                </a:lnTo>
                <a:lnTo>
                  <a:pt x="968814" y="874662"/>
                </a:lnTo>
                <a:lnTo>
                  <a:pt x="940404" y="907968"/>
                </a:lnTo>
                <a:lnTo>
                  <a:pt x="909425" y="938871"/>
                </a:lnTo>
                <a:lnTo>
                  <a:pt x="876041" y="967209"/>
                </a:lnTo>
                <a:lnTo>
                  <a:pt x="840414" y="992819"/>
                </a:lnTo>
                <a:lnTo>
                  <a:pt x="802706" y="1015540"/>
                </a:lnTo>
                <a:lnTo>
                  <a:pt x="763082" y="1035208"/>
                </a:lnTo>
                <a:lnTo>
                  <a:pt x="721702" y="1051662"/>
                </a:lnTo>
                <a:lnTo>
                  <a:pt x="715179" y="1053647"/>
                </a:lnTo>
                <a:close/>
              </a:path>
            </a:pathLst>
          </a:custGeom>
          <a:solidFill>
            <a:srgbClr val="C00000">
              <a:alpha val="5568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91623" y="5573901"/>
            <a:ext cx="441325" cy="440055"/>
          </a:xfrm>
          <a:custGeom>
            <a:avLst/>
            <a:gdLst/>
            <a:ahLst/>
            <a:cxnLst/>
            <a:rect l="l" t="t" r="r" b="b"/>
            <a:pathLst>
              <a:path w="441325" h="440054">
                <a:moveTo>
                  <a:pt x="20164" y="440025"/>
                </a:moveTo>
                <a:lnTo>
                  <a:pt x="0" y="419899"/>
                </a:lnTo>
                <a:lnTo>
                  <a:pt x="200257" y="220012"/>
                </a:lnTo>
                <a:lnTo>
                  <a:pt x="0" y="20126"/>
                </a:lnTo>
                <a:lnTo>
                  <a:pt x="20164" y="0"/>
                </a:lnTo>
                <a:lnTo>
                  <a:pt x="220421" y="199886"/>
                </a:lnTo>
                <a:lnTo>
                  <a:pt x="260750" y="199886"/>
                </a:lnTo>
                <a:lnTo>
                  <a:pt x="240586" y="220012"/>
                </a:lnTo>
                <a:lnTo>
                  <a:pt x="260750" y="240139"/>
                </a:lnTo>
                <a:lnTo>
                  <a:pt x="220421" y="240139"/>
                </a:lnTo>
                <a:lnTo>
                  <a:pt x="20164" y="440025"/>
                </a:lnTo>
                <a:close/>
              </a:path>
              <a:path w="441325" h="440054">
                <a:moveTo>
                  <a:pt x="260750" y="199886"/>
                </a:moveTo>
                <a:lnTo>
                  <a:pt x="220421" y="199886"/>
                </a:lnTo>
                <a:lnTo>
                  <a:pt x="420679" y="0"/>
                </a:lnTo>
                <a:lnTo>
                  <a:pt x="440843" y="20126"/>
                </a:lnTo>
                <a:lnTo>
                  <a:pt x="260750" y="199886"/>
                </a:lnTo>
                <a:close/>
              </a:path>
              <a:path w="441325" h="440054">
                <a:moveTo>
                  <a:pt x="420679" y="440025"/>
                </a:moveTo>
                <a:lnTo>
                  <a:pt x="220421" y="240139"/>
                </a:lnTo>
                <a:lnTo>
                  <a:pt x="260750" y="240139"/>
                </a:lnTo>
                <a:lnTo>
                  <a:pt x="440843" y="419899"/>
                </a:lnTo>
                <a:lnTo>
                  <a:pt x="420679" y="440025"/>
                </a:lnTo>
                <a:close/>
              </a:path>
            </a:pathLst>
          </a:custGeom>
          <a:solidFill>
            <a:srgbClr val="C00000">
              <a:alpha val="5568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57861" y="2686350"/>
            <a:ext cx="1060450" cy="1061085"/>
          </a:xfrm>
          <a:custGeom>
            <a:avLst/>
            <a:gdLst/>
            <a:ahLst/>
            <a:cxnLst/>
            <a:rect l="l" t="t" r="r" b="b"/>
            <a:pathLst>
              <a:path w="1060450" h="1061085">
                <a:moveTo>
                  <a:pt x="529956" y="1060588"/>
                </a:moveTo>
                <a:lnTo>
                  <a:pt x="481705" y="1058407"/>
                </a:lnTo>
                <a:lnTo>
                  <a:pt x="434670" y="1052017"/>
                </a:lnTo>
                <a:lnTo>
                  <a:pt x="389036" y="1041605"/>
                </a:lnTo>
                <a:lnTo>
                  <a:pt x="344992" y="1027359"/>
                </a:lnTo>
                <a:lnTo>
                  <a:pt x="302724" y="1009465"/>
                </a:lnTo>
                <a:lnTo>
                  <a:pt x="262419" y="988111"/>
                </a:lnTo>
                <a:lnTo>
                  <a:pt x="224265" y="963484"/>
                </a:lnTo>
                <a:lnTo>
                  <a:pt x="188448" y="935772"/>
                </a:lnTo>
                <a:lnTo>
                  <a:pt x="155156" y="905161"/>
                </a:lnTo>
                <a:lnTo>
                  <a:pt x="124575" y="871839"/>
                </a:lnTo>
                <a:lnTo>
                  <a:pt x="96893" y="835994"/>
                </a:lnTo>
                <a:lnTo>
                  <a:pt x="72297" y="797812"/>
                </a:lnTo>
                <a:lnTo>
                  <a:pt x="50974" y="757481"/>
                </a:lnTo>
                <a:lnTo>
                  <a:pt x="33079" y="715090"/>
                </a:lnTo>
                <a:lnTo>
                  <a:pt x="18894" y="671120"/>
                </a:lnTo>
                <a:lnTo>
                  <a:pt x="8512" y="625464"/>
                </a:lnTo>
                <a:lnTo>
                  <a:pt x="2151" y="578409"/>
                </a:lnTo>
                <a:lnTo>
                  <a:pt x="0" y="530126"/>
                </a:lnTo>
                <a:lnTo>
                  <a:pt x="2197" y="481744"/>
                </a:lnTo>
                <a:lnTo>
                  <a:pt x="8542" y="435008"/>
                </a:lnTo>
                <a:lnTo>
                  <a:pt x="18999" y="389097"/>
                </a:lnTo>
                <a:lnTo>
                  <a:pt x="33217" y="345113"/>
                </a:lnTo>
                <a:lnTo>
                  <a:pt x="51105" y="302830"/>
                </a:lnTo>
                <a:lnTo>
                  <a:pt x="72451" y="262511"/>
                </a:lnTo>
                <a:lnTo>
                  <a:pt x="97069" y="224344"/>
                </a:lnTo>
                <a:lnTo>
                  <a:pt x="124772" y="188514"/>
                </a:lnTo>
                <a:lnTo>
                  <a:pt x="155372" y="155210"/>
                </a:lnTo>
                <a:lnTo>
                  <a:pt x="188682" y="124619"/>
                </a:lnTo>
                <a:lnTo>
                  <a:pt x="224515" y="96928"/>
                </a:lnTo>
                <a:lnTo>
                  <a:pt x="262684" y="72323"/>
                </a:lnTo>
                <a:lnTo>
                  <a:pt x="303001" y="50992"/>
                </a:lnTo>
                <a:lnTo>
                  <a:pt x="345280" y="33123"/>
                </a:lnTo>
                <a:lnTo>
                  <a:pt x="389332" y="18902"/>
                </a:lnTo>
                <a:lnTo>
                  <a:pt x="434972" y="8516"/>
                </a:lnTo>
                <a:lnTo>
                  <a:pt x="482011" y="2153"/>
                </a:lnTo>
                <a:lnTo>
                  <a:pt x="530262" y="0"/>
                </a:lnTo>
                <a:lnTo>
                  <a:pt x="530681" y="0"/>
                </a:lnTo>
                <a:lnTo>
                  <a:pt x="578903" y="2191"/>
                </a:lnTo>
                <a:lnTo>
                  <a:pt x="625911" y="8589"/>
                </a:lnTo>
                <a:lnTo>
                  <a:pt x="671516" y="19006"/>
                </a:lnTo>
                <a:lnTo>
                  <a:pt x="698952" y="27888"/>
                </a:lnTo>
                <a:lnTo>
                  <a:pt x="529956" y="27888"/>
                </a:lnTo>
                <a:lnTo>
                  <a:pt x="481590" y="30202"/>
                </a:lnTo>
                <a:lnTo>
                  <a:pt x="434527" y="36976"/>
                </a:lnTo>
                <a:lnTo>
                  <a:pt x="388975" y="47997"/>
                </a:lnTo>
                <a:lnTo>
                  <a:pt x="345147" y="63057"/>
                </a:lnTo>
                <a:lnTo>
                  <a:pt x="303252" y="81944"/>
                </a:lnTo>
                <a:lnTo>
                  <a:pt x="263501" y="104447"/>
                </a:lnTo>
                <a:lnTo>
                  <a:pt x="226103" y="130356"/>
                </a:lnTo>
                <a:lnTo>
                  <a:pt x="191270" y="159460"/>
                </a:lnTo>
                <a:lnTo>
                  <a:pt x="159212" y="191549"/>
                </a:lnTo>
                <a:lnTo>
                  <a:pt x="130139" y="226412"/>
                </a:lnTo>
                <a:lnTo>
                  <a:pt x="104262" y="263839"/>
                </a:lnTo>
                <a:lnTo>
                  <a:pt x="81791" y="303618"/>
                </a:lnTo>
                <a:lnTo>
                  <a:pt x="62936" y="345539"/>
                </a:lnTo>
                <a:lnTo>
                  <a:pt x="47909" y="389392"/>
                </a:lnTo>
                <a:lnTo>
                  <a:pt x="36912" y="435008"/>
                </a:lnTo>
                <a:lnTo>
                  <a:pt x="30176" y="482050"/>
                </a:lnTo>
                <a:lnTo>
                  <a:pt x="27892" y="530447"/>
                </a:lnTo>
                <a:lnTo>
                  <a:pt x="30205" y="578816"/>
                </a:lnTo>
                <a:lnTo>
                  <a:pt x="36976" y="625896"/>
                </a:lnTo>
                <a:lnTo>
                  <a:pt x="47994" y="671463"/>
                </a:lnTo>
                <a:lnTo>
                  <a:pt x="63048" y="715306"/>
                </a:lnTo>
                <a:lnTo>
                  <a:pt x="81929" y="757216"/>
                </a:lnTo>
                <a:lnTo>
                  <a:pt x="104424" y="796981"/>
                </a:lnTo>
                <a:lnTo>
                  <a:pt x="130324" y="834391"/>
                </a:lnTo>
                <a:lnTo>
                  <a:pt x="159418" y="869237"/>
                </a:lnTo>
                <a:lnTo>
                  <a:pt x="191496" y="901306"/>
                </a:lnTo>
                <a:lnTo>
                  <a:pt x="226347" y="930389"/>
                </a:lnTo>
                <a:lnTo>
                  <a:pt x="263760" y="956275"/>
                </a:lnTo>
                <a:lnTo>
                  <a:pt x="303526" y="978754"/>
                </a:lnTo>
                <a:lnTo>
                  <a:pt x="345432" y="997615"/>
                </a:lnTo>
                <a:lnTo>
                  <a:pt x="389270" y="1012648"/>
                </a:lnTo>
                <a:lnTo>
                  <a:pt x="434828" y="1023642"/>
                </a:lnTo>
                <a:lnTo>
                  <a:pt x="481896" y="1030387"/>
                </a:lnTo>
                <a:lnTo>
                  <a:pt x="530262" y="1032672"/>
                </a:lnTo>
                <a:lnTo>
                  <a:pt x="698679" y="1032714"/>
                </a:lnTo>
                <a:lnTo>
                  <a:pt x="670886" y="1041686"/>
                </a:lnTo>
                <a:lnTo>
                  <a:pt x="625246" y="1052072"/>
                </a:lnTo>
                <a:lnTo>
                  <a:pt x="578207" y="1058435"/>
                </a:lnTo>
                <a:lnTo>
                  <a:pt x="529956" y="1060588"/>
                </a:lnTo>
                <a:close/>
              </a:path>
              <a:path w="1060450" h="1061085">
                <a:moveTo>
                  <a:pt x="698679" y="1032714"/>
                </a:moveTo>
                <a:lnTo>
                  <a:pt x="530262" y="1032714"/>
                </a:lnTo>
                <a:lnTo>
                  <a:pt x="578598" y="1030356"/>
                </a:lnTo>
                <a:lnTo>
                  <a:pt x="625632" y="1023549"/>
                </a:lnTo>
                <a:lnTo>
                  <a:pt x="671155" y="1012504"/>
                </a:lnTo>
                <a:lnTo>
                  <a:pt x="714956" y="997430"/>
                </a:lnTo>
                <a:lnTo>
                  <a:pt x="756826" y="978537"/>
                </a:lnTo>
                <a:lnTo>
                  <a:pt x="796556" y="956035"/>
                </a:lnTo>
                <a:lnTo>
                  <a:pt x="833935" y="930133"/>
                </a:lnTo>
                <a:lnTo>
                  <a:pt x="868754" y="901042"/>
                </a:lnTo>
                <a:lnTo>
                  <a:pt x="900804" y="868972"/>
                </a:lnTo>
                <a:lnTo>
                  <a:pt x="929874" y="834131"/>
                </a:lnTo>
                <a:lnTo>
                  <a:pt x="955755" y="796731"/>
                </a:lnTo>
                <a:lnTo>
                  <a:pt x="978237" y="756981"/>
                </a:lnTo>
                <a:lnTo>
                  <a:pt x="997111" y="715090"/>
                </a:lnTo>
                <a:lnTo>
                  <a:pt x="1012100" y="671463"/>
                </a:lnTo>
                <a:lnTo>
                  <a:pt x="1023153" y="625896"/>
                </a:lnTo>
                <a:lnTo>
                  <a:pt x="1029964" y="578816"/>
                </a:lnTo>
                <a:lnTo>
                  <a:pt x="1032327" y="530126"/>
                </a:lnTo>
                <a:lnTo>
                  <a:pt x="1030013" y="481744"/>
                </a:lnTo>
                <a:lnTo>
                  <a:pt x="1023242" y="434664"/>
                </a:lnTo>
                <a:lnTo>
                  <a:pt x="1012224" y="389097"/>
                </a:lnTo>
                <a:lnTo>
                  <a:pt x="997196" y="345329"/>
                </a:lnTo>
                <a:lnTo>
                  <a:pt x="978290" y="303344"/>
                </a:lnTo>
                <a:lnTo>
                  <a:pt x="955794" y="263579"/>
                </a:lnTo>
                <a:lnTo>
                  <a:pt x="929894" y="226168"/>
                </a:lnTo>
                <a:lnTo>
                  <a:pt x="900800" y="191323"/>
                </a:lnTo>
                <a:lnTo>
                  <a:pt x="868722" y="159254"/>
                </a:lnTo>
                <a:lnTo>
                  <a:pt x="833871" y="130171"/>
                </a:lnTo>
                <a:lnTo>
                  <a:pt x="796458" y="104285"/>
                </a:lnTo>
                <a:lnTo>
                  <a:pt x="756693" y="81806"/>
                </a:lnTo>
                <a:lnTo>
                  <a:pt x="714786" y="62945"/>
                </a:lnTo>
                <a:lnTo>
                  <a:pt x="670948" y="47912"/>
                </a:lnTo>
                <a:lnTo>
                  <a:pt x="625390" y="36918"/>
                </a:lnTo>
                <a:lnTo>
                  <a:pt x="578323" y="30173"/>
                </a:lnTo>
                <a:lnTo>
                  <a:pt x="529956" y="27888"/>
                </a:lnTo>
                <a:lnTo>
                  <a:pt x="698952" y="27888"/>
                </a:lnTo>
                <a:lnTo>
                  <a:pt x="757772" y="51150"/>
                </a:lnTo>
                <a:lnTo>
                  <a:pt x="798050" y="72502"/>
                </a:lnTo>
                <a:lnTo>
                  <a:pt x="836177" y="97124"/>
                </a:lnTo>
                <a:lnTo>
                  <a:pt x="871968" y="124830"/>
                </a:lnTo>
                <a:lnTo>
                  <a:pt x="905235" y="155432"/>
                </a:lnTo>
                <a:lnTo>
                  <a:pt x="935791" y="188743"/>
                </a:lnTo>
                <a:lnTo>
                  <a:pt x="963449" y="224575"/>
                </a:lnTo>
                <a:lnTo>
                  <a:pt x="988023" y="262742"/>
                </a:lnTo>
                <a:lnTo>
                  <a:pt x="1009325" y="303056"/>
                </a:lnTo>
                <a:lnTo>
                  <a:pt x="1027169" y="345329"/>
                </a:lnTo>
                <a:lnTo>
                  <a:pt x="1041371" y="389392"/>
                </a:lnTo>
                <a:lnTo>
                  <a:pt x="1051733" y="435008"/>
                </a:lnTo>
                <a:lnTo>
                  <a:pt x="1058080" y="482050"/>
                </a:lnTo>
                <a:lnTo>
                  <a:pt x="1060219" y="530447"/>
                </a:lnTo>
                <a:lnTo>
                  <a:pt x="1058025" y="578816"/>
                </a:lnTo>
                <a:lnTo>
                  <a:pt x="1051622" y="625896"/>
                </a:lnTo>
                <a:lnTo>
                  <a:pt x="1041228" y="671463"/>
                </a:lnTo>
                <a:lnTo>
                  <a:pt x="1027001" y="715475"/>
                </a:lnTo>
                <a:lnTo>
                  <a:pt x="1009114" y="757758"/>
                </a:lnTo>
                <a:lnTo>
                  <a:pt x="987767" y="798077"/>
                </a:lnTo>
                <a:lnTo>
                  <a:pt x="963149" y="836244"/>
                </a:lnTo>
                <a:lnTo>
                  <a:pt x="935446" y="872073"/>
                </a:lnTo>
                <a:lnTo>
                  <a:pt x="904846" y="905377"/>
                </a:lnTo>
                <a:lnTo>
                  <a:pt x="871536" y="935969"/>
                </a:lnTo>
                <a:lnTo>
                  <a:pt x="835703" y="963660"/>
                </a:lnTo>
                <a:lnTo>
                  <a:pt x="797534" y="988265"/>
                </a:lnTo>
                <a:lnTo>
                  <a:pt x="757217" y="1009596"/>
                </a:lnTo>
                <a:lnTo>
                  <a:pt x="714939" y="1027465"/>
                </a:lnTo>
                <a:lnTo>
                  <a:pt x="698679" y="1032714"/>
                </a:lnTo>
                <a:close/>
              </a:path>
            </a:pathLst>
          </a:custGeom>
          <a:solidFill>
            <a:srgbClr val="92C9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57859" y="2686350"/>
            <a:ext cx="1060450" cy="1061085"/>
          </a:xfrm>
          <a:custGeom>
            <a:avLst/>
            <a:gdLst/>
            <a:ahLst/>
            <a:cxnLst/>
            <a:rect l="l" t="t" r="r" b="b"/>
            <a:pathLst>
              <a:path w="1060450" h="1061085">
                <a:moveTo>
                  <a:pt x="530263" y="0"/>
                </a:moveTo>
                <a:lnTo>
                  <a:pt x="482011" y="2153"/>
                </a:lnTo>
                <a:lnTo>
                  <a:pt x="434972" y="8516"/>
                </a:lnTo>
                <a:lnTo>
                  <a:pt x="389333" y="18902"/>
                </a:lnTo>
                <a:lnTo>
                  <a:pt x="345280" y="33123"/>
                </a:lnTo>
                <a:lnTo>
                  <a:pt x="303002" y="50992"/>
                </a:lnTo>
                <a:lnTo>
                  <a:pt x="262684" y="72323"/>
                </a:lnTo>
                <a:lnTo>
                  <a:pt x="224516" y="96928"/>
                </a:lnTo>
                <a:lnTo>
                  <a:pt x="188683" y="124619"/>
                </a:lnTo>
                <a:lnTo>
                  <a:pt x="155373" y="155210"/>
                </a:lnTo>
                <a:lnTo>
                  <a:pt x="124773" y="188514"/>
                </a:lnTo>
                <a:lnTo>
                  <a:pt x="97070" y="224344"/>
                </a:lnTo>
                <a:lnTo>
                  <a:pt x="72452" y="262511"/>
                </a:lnTo>
                <a:lnTo>
                  <a:pt x="51105" y="302830"/>
                </a:lnTo>
                <a:lnTo>
                  <a:pt x="33217" y="345113"/>
                </a:lnTo>
                <a:lnTo>
                  <a:pt x="18976" y="389172"/>
                </a:lnTo>
                <a:lnTo>
                  <a:pt x="8568" y="434821"/>
                </a:lnTo>
                <a:lnTo>
                  <a:pt x="2180" y="481873"/>
                </a:lnTo>
                <a:lnTo>
                  <a:pt x="0" y="530140"/>
                </a:lnTo>
                <a:lnTo>
                  <a:pt x="2152" y="578409"/>
                </a:lnTo>
                <a:lnTo>
                  <a:pt x="8513" y="625464"/>
                </a:lnTo>
                <a:lnTo>
                  <a:pt x="18895" y="671120"/>
                </a:lnTo>
                <a:lnTo>
                  <a:pt x="33111" y="715188"/>
                </a:lnTo>
                <a:lnTo>
                  <a:pt x="50975" y="757481"/>
                </a:lnTo>
                <a:lnTo>
                  <a:pt x="72298" y="797812"/>
                </a:lnTo>
                <a:lnTo>
                  <a:pt x="96894" y="835994"/>
                </a:lnTo>
                <a:lnTo>
                  <a:pt x="124576" y="871839"/>
                </a:lnTo>
                <a:lnTo>
                  <a:pt x="155157" y="905161"/>
                </a:lnTo>
                <a:lnTo>
                  <a:pt x="188449" y="935772"/>
                </a:lnTo>
                <a:lnTo>
                  <a:pt x="224266" y="963484"/>
                </a:lnTo>
                <a:lnTo>
                  <a:pt x="262420" y="988111"/>
                </a:lnTo>
                <a:lnTo>
                  <a:pt x="302725" y="1009465"/>
                </a:lnTo>
                <a:lnTo>
                  <a:pt x="344993" y="1027359"/>
                </a:lnTo>
                <a:lnTo>
                  <a:pt x="389037" y="1041605"/>
                </a:lnTo>
                <a:lnTo>
                  <a:pt x="434670" y="1052017"/>
                </a:lnTo>
                <a:lnTo>
                  <a:pt x="481706" y="1058407"/>
                </a:lnTo>
                <a:lnTo>
                  <a:pt x="529956" y="1060588"/>
                </a:lnTo>
                <a:lnTo>
                  <a:pt x="578208" y="1058435"/>
                </a:lnTo>
                <a:lnTo>
                  <a:pt x="625247" y="1052072"/>
                </a:lnTo>
                <a:lnTo>
                  <a:pt x="670887" y="1041686"/>
                </a:lnTo>
                <a:lnTo>
                  <a:pt x="714939" y="1027465"/>
                </a:lnTo>
                <a:lnTo>
                  <a:pt x="757218" y="1009596"/>
                </a:lnTo>
                <a:lnTo>
                  <a:pt x="797535" y="988265"/>
                </a:lnTo>
                <a:lnTo>
                  <a:pt x="835703" y="963660"/>
                </a:lnTo>
                <a:lnTo>
                  <a:pt x="871536" y="935969"/>
                </a:lnTo>
                <a:lnTo>
                  <a:pt x="904847" y="905377"/>
                </a:lnTo>
                <a:lnTo>
                  <a:pt x="935447" y="872073"/>
                </a:lnTo>
                <a:lnTo>
                  <a:pt x="963149" y="836244"/>
                </a:lnTo>
                <a:lnTo>
                  <a:pt x="987768" y="798077"/>
                </a:lnTo>
                <a:lnTo>
                  <a:pt x="1009114" y="757758"/>
                </a:lnTo>
                <a:lnTo>
                  <a:pt x="1027002" y="715475"/>
                </a:lnTo>
                <a:lnTo>
                  <a:pt x="1041243" y="671416"/>
                </a:lnTo>
                <a:lnTo>
                  <a:pt x="1051652" y="625766"/>
                </a:lnTo>
                <a:lnTo>
                  <a:pt x="1058040" y="578715"/>
                </a:lnTo>
                <a:lnTo>
                  <a:pt x="1060220" y="530447"/>
                </a:lnTo>
                <a:lnTo>
                  <a:pt x="1060220" y="530280"/>
                </a:lnTo>
                <a:lnTo>
                  <a:pt x="1058080" y="482038"/>
                </a:lnTo>
                <a:lnTo>
                  <a:pt x="1051734" y="435008"/>
                </a:lnTo>
                <a:lnTo>
                  <a:pt x="1041368" y="389376"/>
                </a:lnTo>
                <a:lnTo>
                  <a:pt x="1027170" y="345329"/>
                </a:lnTo>
                <a:lnTo>
                  <a:pt x="1009326" y="303056"/>
                </a:lnTo>
                <a:lnTo>
                  <a:pt x="988024" y="262742"/>
                </a:lnTo>
                <a:lnTo>
                  <a:pt x="963450" y="224575"/>
                </a:lnTo>
                <a:lnTo>
                  <a:pt x="935791" y="188743"/>
                </a:lnTo>
                <a:lnTo>
                  <a:pt x="905235" y="155432"/>
                </a:lnTo>
                <a:lnTo>
                  <a:pt x="871968" y="124830"/>
                </a:lnTo>
                <a:lnTo>
                  <a:pt x="836178" y="97124"/>
                </a:lnTo>
                <a:lnTo>
                  <a:pt x="798050" y="72502"/>
                </a:lnTo>
                <a:lnTo>
                  <a:pt x="757773" y="51150"/>
                </a:lnTo>
                <a:lnTo>
                  <a:pt x="715533" y="33255"/>
                </a:lnTo>
                <a:lnTo>
                  <a:pt x="671516" y="19006"/>
                </a:lnTo>
                <a:lnTo>
                  <a:pt x="625911" y="8589"/>
                </a:lnTo>
                <a:lnTo>
                  <a:pt x="578904" y="2191"/>
                </a:lnTo>
                <a:lnTo>
                  <a:pt x="530681" y="0"/>
                </a:lnTo>
                <a:lnTo>
                  <a:pt x="530263" y="0"/>
                </a:lnTo>
                <a:close/>
              </a:path>
            </a:pathLst>
          </a:custGeom>
          <a:ln w="13948">
            <a:solidFill>
              <a:srgbClr val="92C9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85751" y="2714238"/>
            <a:ext cx="1004569" cy="1005205"/>
          </a:xfrm>
          <a:custGeom>
            <a:avLst/>
            <a:gdLst/>
            <a:ahLst/>
            <a:cxnLst/>
            <a:rect l="l" t="t" r="r" b="b"/>
            <a:pathLst>
              <a:path w="1004570" h="1005204">
                <a:moveTo>
                  <a:pt x="502371" y="1004784"/>
                </a:moveTo>
                <a:lnTo>
                  <a:pt x="454004" y="1002499"/>
                </a:lnTo>
                <a:lnTo>
                  <a:pt x="406936" y="995754"/>
                </a:lnTo>
                <a:lnTo>
                  <a:pt x="361378" y="984760"/>
                </a:lnTo>
                <a:lnTo>
                  <a:pt x="317540" y="969727"/>
                </a:lnTo>
                <a:lnTo>
                  <a:pt x="275634" y="950866"/>
                </a:lnTo>
                <a:lnTo>
                  <a:pt x="235868" y="928387"/>
                </a:lnTo>
                <a:lnTo>
                  <a:pt x="198455" y="902501"/>
                </a:lnTo>
                <a:lnTo>
                  <a:pt x="163604" y="873418"/>
                </a:lnTo>
                <a:lnTo>
                  <a:pt x="131526" y="841348"/>
                </a:lnTo>
                <a:lnTo>
                  <a:pt x="102432" y="806503"/>
                </a:lnTo>
                <a:lnTo>
                  <a:pt x="76532" y="769093"/>
                </a:lnTo>
                <a:lnTo>
                  <a:pt x="54037" y="729328"/>
                </a:lnTo>
                <a:lnTo>
                  <a:pt x="35157" y="687418"/>
                </a:lnTo>
                <a:lnTo>
                  <a:pt x="20102" y="643574"/>
                </a:lnTo>
                <a:lnTo>
                  <a:pt x="9084" y="598007"/>
                </a:lnTo>
                <a:lnTo>
                  <a:pt x="2313" y="550928"/>
                </a:lnTo>
                <a:lnTo>
                  <a:pt x="0" y="502545"/>
                </a:lnTo>
                <a:lnTo>
                  <a:pt x="2284" y="454161"/>
                </a:lnTo>
                <a:lnTo>
                  <a:pt x="9027" y="407077"/>
                </a:lnTo>
                <a:lnTo>
                  <a:pt x="20017" y="361504"/>
                </a:lnTo>
                <a:lnTo>
                  <a:pt x="35045" y="317651"/>
                </a:lnTo>
                <a:lnTo>
                  <a:pt x="53899" y="275730"/>
                </a:lnTo>
                <a:lnTo>
                  <a:pt x="76370" y="235950"/>
                </a:lnTo>
                <a:lnTo>
                  <a:pt x="102247" y="198524"/>
                </a:lnTo>
                <a:lnTo>
                  <a:pt x="131320" y="163661"/>
                </a:lnTo>
                <a:lnTo>
                  <a:pt x="163378" y="131572"/>
                </a:lnTo>
                <a:lnTo>
                  <a:pt x="198211" y="102468"/>
                </a:lnTo>
                <a:lnTo>
                  <a:pt x="235609" y="76559"/>
                </a:lnTo>
                <a:lnTo>
                  <a:pt x="275360" y="54055"/>
                </a:lnTo>
                <a:lnTo>
                  <a:pt x="317255" y="35169"/>
                </a:lnTo>
                <a:lnTo>
                  <a:pt x="361084" y="20109"/>
                </a:lnTo>
                <a:lnTo>
                  <a:pt x="406635" y="9087"/>
                </a:lnTo>
                <a:lnTo>
                  <a:pt x="453698" y="2314"/>
                </a:lnTo>
                <a:lnTo>
                  <a:pt x="502064" y="0"/>
                </a:lnTo>
                <a:lnTo>
                  <a:pt x="550431" y="2285"/>
                </a:lnTo>
                <a:lnTo>
                  <a:pt x="597498" y="9030"/>
                </a:lnTo>
                <a:lnTo>
                  <a:pt x="643056" y="20024"/>
                </a:lnTo>
                <a:lnTo>
                  <a:pt x="686894" y="35057"/>
                </a:lnTo>
                <a:lnTo>
                  <a:pt x="728801" y="53918"/>
                </a:lnTo>
                <a:lnTo>
                  <a:pt x="768566" y="76397"/>
                </a:lnTo>
                <a:lnTo>
                  <a:pt x="805979" y="102283"/>
                </a:lnTo>
                <a:lnTo>
                  <a:pt x="840830" y="131366"/>
                </a:lnTo>
                <a:lnTo>
                  <a:pt x="872908" y="163435"/>
                </a:lnTo>
                <a:lnTo>
                  <a:pt x="902002" y="198280"/>
                </a:lnTo>
                <a:lnTo>
                  <a:pt x="927902" y="235691"/>
                </a:lnTo>
                <a:lnTo>
                  <a:pt x="950398" y="275456"/>
                </a:lnTo>
                <a:lnTo>
                  <a:pt x="969278" y="317366"/>
                </a:lnTo>
                <a:lnTo>
                  <a:pt x="984332" y="361209"/>
                </a:lnTo>
                <a:lnTo>
                  <a:pt x="995350" y="406776"/>
                </a:lnTo>
                <a:lnTo>
                  <a:pt x="1002121" y="453856"/>
                </a:lnTo>
                <a:lnTo>
                  <a:pt x="1004435" y="502238"/>
                </a:lnTo>
                <a:lnTo>
                  <a:pt x="1004435" y="502434"/>
                </a:lnTo>
                <a:lnTo>
                  <a:pt x="1002092" y="550787"/>
                </a:lnTo>
                <a:lnTo>
                  <a:pt x="995302" y="597839"/>
                </a:lnTo>
                <a:lnTo>
                  <a:pt x="984274" y="643381"/>
                </a:lnTo>
                <a:lnTo>
                  <a:pt x="969219" y="687202"/>
                </a:lnTo>
                <a:lnTo>
                  <a:pt x="950345" y="729093"/>
                </a:lnTo>
                <a:lnTo>
                  <a:pt x="927863" y="768843"/>
                </a:lnTo>
                <a:lnTo>
                  <a:pt x="901982" y="806243"/>
                </a:lnTo>
                <a:lnTo>
                  <a:pt x="872912" y="841083"/>
                </a:lnTo>
                <a:lnTo>
                  <a:pt x="840862" y="873154"/>
                </a:lnTo>
                <a:lnTo>
                  <a:pt x="806043" y="902245"/>
                </a:lnTo>
                <a:lnTo>
                  <a:pt x="768664" y="928146"/>
                </a:lnTo>
                <a:lnTo>
                  <a:pt x="728934" y="950649"/>
                </a:lnTo>
                <a:lnTo>
                  <a:pt x="687064" y="969542"/>
                </a:lnTo>
                <a:lnTo>
                  <a:pt x="643263" y="984616"/>
                </a:lnTo>
                <a:lnTo>
                  <a:pt x="597740" y="995661"/>
                </a:lnTo>
                <a:lnTo>
                  <a:pt x="550706" y="1002468"/>
                </a:lnTo>
                <a:lnTo>
                  <a:pt x="502371" y="1004826"/>
                </a:lnTo>
                <a:close/>
              </a:path>
            </a:pathLst>
          </a:custGeom>
          <a:ln w="13948">
            <a:solidFill>
              <a:srgbClr val="92C9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03423" y="2994474"/>
            <a:ext cx="604520" cy="430530"/>
          </a:xfrm>
          <a:custGeom>
            <a:avLst/>
            <a:gdLst/>
            <a:ahLst/>
            <a:cxnLst/>
            <a:rect l="l" t="t" r="r" b="b"/>
            <a:pathLst>
              <a:path w="604520" h="430529">
                <a:moveTo>
                  <a:pt x="233487" y="390630"/>
                </a:moveTo>
                <a:lnTo>
                  <a:pt x="194047" y="390630"/>
                </a:lnTo>
                <a:lnTo>
                  <a:pt x="584542" y="0"/>
                </a:lnTo>
                <a:lnTo>
                  <a:pt x="604262" y="19726"/>
                </a:lnTo>
                <a:lnTo>
                  <a:pt x="233487" y="390630"/>
                </a:lnTo>
                <a:close/>
              </a:path>
              <a:path w="604520" h="430529">
                <a:moveTo>
                  <a:pt x="194047" y="430083"/>
                </a:moveTo>
                <a:lnTo>
                  <a:pt x="0" y="235968"/>
                </a:lnTo>
                <a:lnTo>
                  <a:pt x="19719" y="216241"/>
                </a:lnTo>
                <a:lnTo>
                  <a:pt x="194047" y="390630"/>
                </a:lnTo>
                <a:lnTo>
                  <a:pt x="233487" y="390630"/>
                </a:lnTo>
                <a:lnTo>
                  <a:pt x="194047" y="430083"/>
                </a:lnTo>
                <a:close/>
              </a:path>
            </a:pathLst>
          </a:custGeom>
          <a:solidFill>
            <a:srgbClr val="92C9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03421" y="2994474"/>
            <a:ext cx="604520" cy="430530"/>
          </a:xfrm>
          <a:custGeom>
            <a:avLst/>
            <a:gdLst/>
            <a:ahLst/>
            <a:cxnLst/>
            <a:rect l="l" t="t" r="r" b="b"/>
            <a:pathLst>
              <a:path w="604520" h="430529">
                <a:moveTo>
                  <a:pt x="194047" y="390630"/>
                </a:moveTo>
                <a:lnTo>
                  <a:pt x="19719" y="216241"/>
                </a:lnTo>
                <a:lnTo>
                  <a:pt x="0" y="235968"/>
                </a:lnTo>
                <a:lnTo>
                  <a:pt x="194047" y="430083"/>
                </a:lnTo>
                <a:lnTo>
                  <a:pt x="604262" y="19726"/>
                </a:lnTo>
                <a:lnTo>
                  <a:pt x="584542" y="0"/>
                </a:lnTo>
                <a:lnTo>
                  <a:pt x="194047" y="390630"/>
                </a:lnTo>
                <a:close/>
              </a:path>
            </a:pathLst>
          </a:custGeom>
          <a:ln w="13949">
            <a:solidFill>
              <a:srgbClr val="92C9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2076856F-EBC5-4D1B-8136-59D3F259D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167308"/>
            <a:ext cx="1828959" cy="10912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26008" cy="6857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7247" y="394691"/>
            <a:ext cx="8911687" cy="1280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4000" spc="-15" dirty="0">
                <a:solidFill>
                  <a:srgbClr val="000000"/>
                </a:solidFill>
              </a:rPr>
              <a:t>Pre-Recorded Sessions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1955313" y="1591802"/>
            <a:ext cx="8987216" cy="4346062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982980" indent="-457200">
              <a:lnSpc>
                <a:spcPct val="100000"/>
              </a:lnSpc>
              <a:spcBef>
                <a:spcPts val="90"/>
              </a:spcBef>
              <a:buFont typeface="Calibri"/>
              <a:buAutoNum type="arabicPeriod"/>
              <a:tabLst>
                <a:tab pos="982980" algn="l"/>
                <a:tab pos="983615" algn="l"/>
              </a:tabLst>
            </a:pPr>
            <a:r>
              <a:rPr sz="2000" spc="-95" dirty="0">
                <a:latin typeface="+mj-lt"/>
              </a:rPr>
              <a:t>To </a:t>
            </a:r>
            <a:r>
              <a:rPr sz="2000" spc="-20" dirty="0">
                <a:latin typeface="+mj-lt"/>
              </a:rPr>
              <a:t>pre-record </a:t>
            </a:r>
            <a:r>
              <a:rPr sz="2000" spc="-5" dirty="0">
                <a:latin typeface="+mj-lt"/>
              </a:rPr>
              <a:t>your </a:t>
            </a:r>
            <a:r>
              <a:rPr sz="2000" spc="-10" dirty="0">
                <a:latin typeface="+mj-lt"/>
              </a:rPr>
              <a:t>session, schedule </a:t>
            </a:r>
            <a:r>
              <a:rPr sz="2000" spc="-5" dirty="0">
                <a:latin typeface="+mj-lt"/>
              </a:rPr>
              <a:t>a </a:t>
            </a:r>
            <a:r>
              <a:rPr sz="2000" spc="-10" dirty="0">
                <a:latin typeface="+mj-lt"/>
              </a:rPr>
              <a:t>Zoom</a:t>
            </a:r>
            <a:r>
              <a:rPr lang="en-US" sz="2000" spc="-10" dirty="0">
                <a:latin typeface="+mj-lt"/>
              </a:rPr>
              <a:t>/virtual</a:t>
            </a:r>
            <a:r>
              <a:rPr sz="2000" spc="-10" dirty="0">
                <a:latin typeface="+mj-lt"/>
              </a:rPr>
              <a:t> meeting with </a:t>
            </a:r>
            <a:r>
              <a:rPr sz="2000" spc="-5" dirty="0">
                <a:latin typeface="+mj-lt"/>
              </a:rPr>
              <a:t>your</a:t>
            </a:r>
            <a:r>
              <a:rPr sz="2000" spc="350" dirty="0">
                <a:latin typeface="+mj-lt"/>
              </a:rPr>
              <a:t> </a:t>
            </a:r>
            <a:r>
              <a:rPr sz="2000" spc="-20" dirty="0">
                <a:latin typeface="+mj-lt"/>
              </a:rPr>
              <a:t>co-presenters.</a:t>
            </a:r>
          </a:p>
          <a:p>
            <a:pPr marL="982980" marR="209550" indent="-457200">
              <a:lnSpc>
                <a:spcPts val="2160"/>
              </a:lnSpc>
              <a:buAutoNum type="arabicPeriod"/>
              <a:tabLst>
                <a:tab pos="982980" algn="l"/>
                <a:tab pos="983615" algn="l"/>
              </a:tabLst>
            </a:pPr>
            <a:r>
              <a:rPr sz="2000" spc="-10" dirty="0">
                <a:latin typeface="+mj-lt"/>
              </a:rPr>
              <a:t>Identify who will </a:t>
            </a:r>
            <a:r>
              <a:rPr lang="en-US" sz="2000" spc="-15" dirty="0">
                <a:latin typeface="+mj-lt"/>
              </a:rPr>
              <a:t>record</a:t>
            </a:r>
            <a:r>
              <a:rPr sz="2000" spc="-15" dirty="0">
                <a:latin typeface="+mj-lt"/>
              </a:rPr>
              <a:t> </a:t>
            </a:r>
            <a:r>
              <a:rPr sz="2000" spc="-5" dirty="0">
                <a:latin typeface="+mj-lt"/>
              </a:rPr>
              <a:t>the </a:t>
            </a:r>
            <a:r>
              <a:rPr sz="2000" spc="-10" dirty="0">
                <a:latin typeface="+mj-lt"/>
              </a:rPr>
              <a:t>session, </a:t>
            </a:r>
            <a:r>
              <a:rPr sz="2000" spc="-5" dirty="0">
                <a:latin typeface="+mj-lt"/>
              </a:rPr>
              <a:t>as </a:t>
            </a:r>
            <a:r>
              <a:rPr sz="2000" spc="-20" dirty="0">
                <a:latin typeface="+mj-lt"/>
              </a:rPr>
              <a:t>well </a:t>
            </a:r>
            <a:r>
              <a:rPr sz="2000" spc="-5" dirty="0">
                <a:latin typeface="+mj-lt"/>
              </a:rPr>
              <a:t>as the</a:t>
            </a:r>
            <a:r>
              <a:rPr lang="en-US" sz="2000" spc="-5" dirty="0">
                <a:latin typeface="+mj-lt"/>
              </a:rPr>
              <a:t> presenter speaking </a:t>
            </a:r>
            <a:r>
              <a:rPr sz="2000" spc="-10" dirty="0">
                <a:latin typeface="+mj-lt"/>
              </a:rPr>
              <a:t>order</a:t>
            </a:r>
            <a:r>
              <a:rPr sz="2000" spc="-15" dirty="0">
                <a:latin typeface="+mj-lt"/>
              </a:rPr>
              <a:t>.</a:t>
            </a:r>
            <a:r>
              <a:rPr lang="en-US" sz="2000" spc="-15" dirty="0">
                <a:latin typeface="+mj-lt"/>
              </a:rPr>
              <a:t> </a:t>
            </a:r>
            <a:endParaRPr sz="2000" spc="-35" dirty="0">
              <a:latin typeface="+mj-lt"/>
            </a:endParaRPr>
          </a:p>
          <a:p>
            <a:pPr marL="982980" marR="26670" indent="-457200">
              <a:lnSpc>
                <a:spcPts val="2160"/>
              </a:lnSpc>
              <a:buAutoNum type="arabicPeriod"/>
              <a:tabLst>
                <a:tab pos="982980" algn="l"/>
                <a:tab pos="983615" algn="l"/>
              </a:tabLst>
            </a:pPr>
            <a:r>
              <a:rPr sz="2000" spc="-5" dirty="0">
                <a:latin typeface="+mj-lt"/>
              </a:rPr>
              <a:t>Once</a:t>
            </a:r>
            <a:r>
              <a:rPr lang="en-US" sz="2000" spc="-5" dirty="0">
                <a:latin typeface="+mj-lt"/>
              </a:rPr>
              <a:t> the </a:t>
            </a:r>
            <a:r>
              <a:rPr sz="2000" spc="-15" dirty="0">
                <a:latin typeface="+mj-lt"/>
              </a:rPr>
              <a:t>recording </a:t>
            </a:r>
            <a:r>
              <a:rPr sz="2000" spc="-10" dirty="0">
                <a:latin typeface="+mj-lt"/>
              </a:rPr>
              <a:t>begins, </a:t>
            </a:r>
            <a:r>
              <a:rPr sz="2000" spc="-5" dirty="0">
                <a:latin typeface="+mj-lt"/>
              </a:rPr>
              <a:t>only the individual </a:t>
            </a:r>
            <a:r>
              <a:rPr sz="2000" spc="-15" dirty="0">
                <a:latin typeface="+mj-lt"/>
              </a:rPr>
              <a:t>presenting </a:t>
            </a:r>
            <a:r>
              <a:rPr sz="2000" spc="-5" dirty="0">
                <a:latin typeface="+mj-lt"/>
              </a:rPr>
              <a:t>should </a:t>
            </a:r>
            <a:r>
              <a:rPr sz="2000" spc="-20" dirty="0">
                <a:latin typeface="+mj-lt"/>
              </a:rPr>
              <a:t>have </a:t>
            </a:r>
            <a:r>
              <a:rPr sz="2000" spc="-10" dirty="0">
                <a:latin typeface="+mj-lt"/>
              </a:rPr>
              <a:t>their microphone </a:t>
            </a:r>
            <a:r>
              <a:rPr sz="2000" spc="-5" dirty="0">
                <a:latin typeface="+mj-lt"/>
              </a:rPr>
              <a:t>and </a:t>
            </a:r>
            <a:r>
              <a:rPr sz="2000" spc="-20" dirty="0">
                <a:latin typeface="+mj-lt"/>
              </a:rPr>
              <a:t>camera</a:t>
            </a:r>
            <a:r>
              <a:rPr lang="en-US" sz="2000" spc="-20" dirty="0">
                <a:latin typeface="+mj-lt"/>
              </a:rPr>
              <a:t> </a:t>
            </a:r>
            <a:r>
              <a:rPr sz="2000" spc="-5" dirty="0">
                <a:latin typeface="+mj-lt"/>
              </a:rPr>
              <a:t>on. </a:t>
            </a:r>
            <a:r>
              <a:rPr sz="2000" spc="-10" dirty="0">
                <a:latin typeface="+mj-lt"/>
              </a:rPr>
              <a:t>Click “Share </a:t>
            </a:r>
            <a:r>
              <a:rPr sz="2000" spc="-15" dirty="0">
                <a:latin typeface="+mj-lt"/>
              </a:rPr>
              <a:t>Screen” </a:t>
            </a:r>
            <a:r>
              <a:rPr sz="2000" spc="-5" dirty="0">
                <a:latin typeface="+mj-lt"/>
              </a:rPr>
              <a:t>and </a:t>
            </a:r>
            <a:r>
              <a:rPr sz="2000" spc="-15" dirty="0">
                <a:latin typeface="+mj-lt"/>
              </a:rPr>
              <a:t>select </a:t>
            </a:r>
            <a:r>
              <a:rPr sz="2000" spc="-5" dirty="0">
                <a:latin typeface="+mj-lt"/>
              </a:rPr>
              <a:t>the window </a:t>
            </a:r>
            <a:r>
              <a:rPr sz="2000" spc="-10" dirty="0">
                <a:latin typeface="+mj-lt"/>
              </a:rPr>
              <a:t>you </a:t>
            </a:r>
            <a:r>
              <a:rPr sz="2000" spc="-15" dirty="0">
                <a:latin typeface="+mj-lt"/>
              </a:rPr>
              <a:t>wish to </a:t>
            </a:r>
            <a:r>
              <a:rPr sz="2000" spc="-10" dirty="0">
                <a:latin typeface="+mj-lt"/>
              </a:rPr>
              <a:t>share </a:t>
            </a:r>
            <a:r>
              <a:rPr sz="2000" spc="-25" dirty="0">
                <a:latin typeface="+mj-lt"/>
              </a:rPr>
              <a:t>for </a:t>
            </a:r>
            <a:r>
              <a:rPr sz="2000" spc="-5" dirty="0">
                <a:latin typeface="+mj-lt"/>
              </a:rPr>
              <a:t>your </a:t>
            </a:r>
            <a:r>
              <a:rPr sz="2000" spc="-15" dirty="0">
                <a:latin typeface="+mj-lt"/>
              </a:rPr>
              <a:t>presentation. </a:t>
            </a:r>
            <a:r>
              <a:rPr sz="2000" i="1" spc="-5" dirty="0">
                <a:latin typeface="+mj-lt"/>
                <a:cs typeface="Calibri"/>
              </a:rPr>
              <a:t>If your</a:t>
            </a:r>
            <a:r>
              <a:rPr lang="en-US" sz="2000" i="1" spc="-5" dirty="0">
                <a:latin typeface="+mj-lt"/>
                <a:cs typeface="Calibri"/>
              </a:rPr>
              <a:t> </a:t>
            </a:r>
            <a:r>
              <a:rPr sz="2000" i="1" spc="-10" dirty="0">
                <a:latin typeface="+mj-lt"/>
                <a:cs typeface="Calibri"/>
              </a:rPr>
              <a:t>presentation </a:t>
            </a:r>
            <a:r>
              <a:rPr sz="2000" i="1" spc="-5" dirty="0">
                <a:latin typeface="+mj-lt"/>
                <a:cs typeface="Calibri"/>
              </a:rPr>
              <a:t>includes a </a:t>
            </a:r>
            <a:r>
              <a:rPr sz="2000" i="1" spc="-10" dirty="0">
                <a:latin typeface="+mj-lt"/>
                <a:cs typeface="Calibri"/>
              </a:rPr>
              <a:t>video, </a:t>
            </a:r>
            <a:r>
              <a:rPr sz="2000" i="1" spc="-5" dirty="0">
                <a:latin typeface="+mj-lt"/>
                <a:cs typeface="Calibri"/>
              </a:rPr>
              <a:t>be </a:t>
            </a:r>
            <a:r>
              <a:rPr sz="2000" i="1" spc="-10" dirty="0">
                <a:latin typeface="+mj-lt"/>
                <a:cs typeface="Calibri"/>
              </a:rPr>
              <a:t>sure </a:t>
            </a:r>
            <a:r>
              <a:rPr sz="2000" i="1" spc="-15" dirty="0">
                <a:latin typeface="+mj-lt"/>
                <a:cs typeface="Calibri"/>
              </a:rPr>
              <a:t>to </a:t>
            </a:r>
            <a:r>
              <a:rPr sz="2000" i="1" spc="-5" dirty="0">
                <a:latin typeface="+mj-lt"/>
                <a:cs typeface="Calibri"/>
              </a:rPr>
              <a:t>click on </a:t>
            </a:r>
            <a:r>
              <a:rPr sz="2000" i="1" spc="-10" dirty="0">
                <a:latin typeface="+mj-lt"/>
                <a:cs typeface="Calibri"/>
              </a:rPr>
              <a:t>“Optimize </a:t>
            </a:r>
            <a:r>
              <a:rPr sz="2000" i="1" spc="-5" dirty="0">
                <a:latin typeface="+mj-lt"/>
                <a:cs typeface="Calibri"/>
              </a:rPr>
              <a:t>Screen Share </a:t>
            </a:r>
            <a:r>
              <a:rPr sz="2000" i="1" spc="-15" dirty="0">
                <a:latin typeface="+mj-lt"/>
                <a:cs typeface="Calibri"/>
              </a:rPr>
              <a:t>for </a:t>
            </a:r>
            <a:r>
              <a:rPr sz="2000" i="1" spc="-5" dirty="0">
                <a:latin typeface="+mj-lt"/>
                <a:cs typeface="Calibri"/>
              </a:rPr>
              <a:t>Video</a:t>
            </a:r>
            <a:r>
              <a:rPr sz="2000" i="1" spc="55" dirty="0">
                <a:latin typeface="+mj-lt"/>
                <a:cs typeface="Calibri"/>
              </a:rPr>
              <a:t> </a:t>
            </a:r>
            <a:r>
              <a:rPr sz="2000" i="1" spc="-30" dirty="0">
                <a:latin typeface="+mj-lt"/>
                <a:cs typeface="Calibri"/>
              </a:rPr>
              <a:t>Clip</a:t>
            </a:r>
            <a:r>
              <a:rPr lang="en-US" sz="2000" i="1" spc="-30" dirty="0">
                <a:latin typeface="+mj-lt"/>
                <a:cs typeface="Calibri"/>
              </a:rPr>
              <a:t>“ and “Share Computer Audio.”</a:t>
            </a:r>
            <a:endParaRPr sz="2000" i="1" spc="-30" dirty="0">
              <a:latin typeface="+mj-lt"/>
              <a:cs typeface="Calibri"/>
            </a:endParaRPr>
          </a:p>
          <a:p>
            <a:pPr marL="983615" indent="-457200">
              <a:buAutoNum type="arabicPeriod"/>
              <a:tabLst>
                <a:tab pos="982980" algn="l"/>
                <a:tab pos="983615" algn="l"/>
              </a:tabLst>
            </a:pPr>
            <a:r>
              <a:rPr sz="2000" b="0" spc="-10" dirty="0">
                <a:latin typeface="+mj-lt"/>
                <a:cs typeface="Calibri Light"/>
              </a:rPr>
              <a:t>After</a:t>
            </a:r>
            <a:r>
              <a:rPr sz="2000" b="0" spc="-85" dirty="0">
                <a:latin typeface="+mj-lt"/>
                <a:cs typeface="Calibri Light"/>
              </a:rPr>
              <a:t> </a:t>
            </a:r>
            <a:r>
              <a:rPr lang="en-US" sz="2000" spc="5" dirty="0">
                <a:latin typeface="+mj-lt"/>
                <a:cs typeface="Calibri Light"/>
              </a:rPr>
              <a:t>the </a:t>
            </a:r>
            <a:r>
              <a:rPr lang="en-US" sz="2000" spc="-20" dirty="0">
                <a:latin typeface="+mj-lt"/>
                <a:cs typeface="Calibri Light"/>
              </a:rPr>
              <a:t>presentation</a:t>
            </a:r>
            <a:r>
              <a:rPr sz="2000" b="0" spc="-90" dirty="0">
                <a:latin typeface="+mj-lt"/>
                <a:cs typeface="Calibri Light"/>
              </a:rPr>
              <a:t> </a:t>
            </a:r>
            <a:r>
              <a:rPr lang="en-US" sz="2000" spc="-5" dirty="0">
                <a:latin typeface="+mj-lt"/>
                <a:cs typeface="Calibri Light"/>
              </a:rPr>
              <a:t>is </a:t>
            </a:r>
            <a:r>
              <a:rPr lang="en-US" sz="2000" spc="-15" dirty="0">
                <a:latin typeface="+mj-lt"/>
                <a:cs typeface="Calibri Light"/>
              </a:rPr>
              <a:t>complete</a:t>
            </a:r>
            <a:r>
              <a:rPr sz="2000" b="0" spc="-15" dirty="0">
                <a:latin typeface="+mj-lt"/>
                <a:cs typeface="Calibri Light"/>
              </a:rPr>
              <a:t>,</a:t>
            </a:r>
            <a:r>
              <a:rPr sz="2000" b="0" spc="-70" dirty="0">
                <a:latin typeface="+mj-lt"/>
                <a:cs typeface="Calibri Light"/>
              </a:rPr>
              <a:t> </a:t>
            </a:r>
            <a:r>
              <a:rPr sz="2000" b="0" spc="5" dirty="0">
                <a:latin typeface="+mj-lt"/>
                <a:cs typeface="Calibri Light"/>
              </a:rPr>
              <a:t>the</a:t>
            </a:r>
            <a:r>
              <a:rPr sz="2000" b="0" spc="-70" dirty="0">
                <a:latin typeface="+mj-lt"/>
                <a:cs typeface="Calibri Light"/>
              </a:rPr>
              <a:t> </a:t>
            </a:r>
            <a:r>
              <a:rPr sz="2000" b="0" spc="-15" dirty="0">
                <a:latin typeface="+mj-lt"/>
                <a:cs typeface="Calibri Light"/>
              </a:rPr>
              <a:t>host</a:t>
            </a:r>
            <a:r>
              <a:rPr lang="en-US" sz="2000" spc="-80" dirty="0">
                <a:latin typeface="+mj-lt"/>
                <a:cs typeface="Calibri Light"/>
              </a:rPr>
              <a:t> presenter </a:t>
            </a:r>
            <a:r>
              <a:rPr lang="en-US" sz="2000" dirty="0">
                <a:latin typeface="+mj-lt"/>
                <a:cs typeface="Calibri Light"/>
              </a:rPr>
              <a:t>should</a:t>
            </a:r>
            <a:r>
              <a:rPr sz="2000" b="0" spc="-55" dirty="0">
                <a:latin typeface="+mj-lt"/>
                <a:cs typeface="Calibri Light"/>
              </a:rPr>
              <a:t> </a:t>
            </a:r>
            <a:r>
              <a:rPr sz="2000" b="0" dirty="0">
                <a:latin typeface="+mj-lt"/>
                <a:cs typeface="Calibri Light"/>
              </a:rPr>
              <a:t>click</a:t>
            </a:r>
            <a:r>
              <a:rPr sz="2000" b="0" spc="-85" dirty="0">
                <a:latin typeface="+mj-lt"/>
                <a:cs typeface="Calibri Light"/>
              </a:rPr>
              <a:t> </a:t>
            </a:r>
            <a:r>
              <a:rPr sz="2000" b="0" dirty="0">
                <a:latin typeface="+mj-lt"/>
                <a:cs typeface="Calibri Light"/>
              </a:rPr>
              <a:t>“End</a:t>
            </a:r>
            <a:r>
              <a:rPr sz="2000" b="0" spc="-95" dirty="0">
                <a:latin typeface="+mj-lt"/>
                <a:cs typeface="Calibri Light"/>
              </a:rPr>
              <a:t> </a:t>
            </a:r>
            <a:r>
              <a:rPr sz="2000" b="0" spc="-25" dirty="0">
                <a:latin typeface="+mj-lt"/>
                <a:cs typeface="Calibri Light"/>
              </a:rPr>
              <a:t>Meeting.”</a:t>
            </a:r>
          </a:p>
          <a:p>
            <a:pPr marL="983615" indent="-457200">
              <a:buAutoNum type="arabicPeriod"/>
              <a:tabLst>
                <a:tab pos="982980" algn="l"/>
                <a:tab pos="983615" algn="l"/>
              </a:tabLst>
            </a:pPr>
            <a:r>
              <a:rPr sz="2000" b="0" dirty="0">
                <a:latin typeface="+mj-lt"/>
                <a:cs typeface="Calibri Light"/>
              </a:rPr>
              <a:t>Once</a:t>
            </a:r>
            <a:r>
              <a:rPr sz="2000" b="0" spc="-70" dirty="0">
                <a:latin typeface="+mj-lt"/>
                <a:cs typeface="Calibri Light"/>
              </a:rPr>
              <a:t> </a:t>
            </a:r>
            <a:r>
              <a:rPr sz="2000" b="0" spc="-5" dirty="0">
                <a:latin typeface="+mj-lt"/>
                <a:cs typeface="Calibri Light"/>
              </a:rPr>
              <a:t>you</a:t>
            </a:r>
            <a:r>
              <a:rPr sz="2000" b="0" spc="-75" dirty="0">
                <a:latin typeface="+mj-lt"/>
                <a:cs typeface="Calibri Light"/>
              </a:rPr>
              <a:t> </a:t>
            </a:r>
            <a:r>
              <a:rPr sz="2000" b="0" spc="-15" dirty="0">
                <a:latin typeface="+mj-lt"/>
                <a:cs typeface="Calibri Light"/>
              </a:rPr>
              <a:t>have</a:t>
            </a:r>
            <a:r>
              <a:rPr sz="2000" b="0" spc="-90" dirty="0">
                <a:latin typeface="+mj-lt"/>
                <a:cs typeface="Calibri Light"/>
              </a:rPr>
              <a:t> </a:t>
            </a:r>
            <a:r>
              <a:rPr lang="en-US" sz="2000" spc="-15" dirty="0">
                <a:latin typeface="+mj-lt"/>
                <a:cs typeface="Calibri Light"/>
              </a:rPr>
              <a:t>recorded your presentation</a:t>
            </a:r>
            <a:r>
              <a:rPr sz="2000" b="0" spc="-15" dirty="0">
                <a:latin typeface="+mj-lt"/>
                <a:cs typeface="Calibri Light"/>
              </a:rPr>
              <a:t>,</a:t>
            </a:r>
            <a:r>
              <a:rPr sz="2000" b="0" spc="-70" dirty="0">
                <a:latin typeface="+mj-lt"/>
                <a:cs typeface="Calibri Light"/>
              </a:rPr>
              <a:t> </a:t>
            </a:r>
            <a:r>
              <a:rPr lang="en-US" sz="2000" b="0" spc="-5" dirty="0">
                <a:latin typeface="+mj-lt"/>
                <a:cs typeface="Calibri Light"/>
              </a:rPr>
              <a:t>share it with the NISOD staff via the </a:t>
            </a:r>
            <a:r>
              <a:rPr lang="en-US" sz="2000" b="0" spc="-5" dirty="0">
                <a:solidFill>
                  <a:srgbClr val="FF0000"/>
                </a:solidFill>
                <a:latin typeface="+mj-lt"/>
                <a:cs typeface="Calibri Light"/>
              </a:rPr>
              <a:t>Box link provided by NISOD.</a:t>
            </a:r>
            <a:endParaRPr sz="1400" dirty="0">
              <a:solidFill>
                <a:srgbClr val="FF0000"/>
              </a:solidFill>
              <a:latin typeface="+mj-l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 flipV="1">
            <a:off x="1194552" y="893046"/>
            <a:ext cx="7818990" cy="631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6FA9F602-33A4-4F23-B1B6-591D464F7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0" y="167308"/>
            <a:ext cx="1828959" cy="10912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5956" y="3124200"/>
            <a:ext cx="11923644" cy="20653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ts val="3160"/>
              </a:lnSpc>
              <a:spcBef>
                <a:spcPts val="105"/>
              </a:spcBef>
            </a:pPr>
            <a:r>
              <a:rPr lang="en-US" sz="3600" b="1" dirty="0"/>
              <a:t>     </a:t>
            </a:r>
            <a:r>
              <a:rPr sz="3600" b="1" dirty="0"/>
              <a:t>Have questions? </a:t>
            </a:r>
            <a:r>
              <a:rPr sz="3600" b="1" spc="-60" dirty="0"/>
              <a:t>We’re </a:t>
            </a:r>
            <a:r>
              <a:rPr sz="3600" b="1" dirty="0"/>
              <a:t>here </a:t>
            </a:r>
            <a:r>
              <a:rPr sz="3600" b="1" spc="-15" dirty="0"/>
              <a:t>to</a:t>
            </a:r>
            <a:r>
              <a:rPr sz="3600" b="1" spc="-90" dirty="0"/>
              <a:t> </a:t>
            </a:r>
            <a:r>
              <a:rPr sz="3600" b="1" dirty="0"/>
              <a:t>help!</a:t>
            </a:r>
            <a:br>
              <a:rPr lang="en-US" sz="3200" spc="-10" dirty="0"/>
            </a:br>
            <a:r>
              <a:rPr lang="en-US" sz="3200" i="0" spc="-10" dirty="0"/>
              <a:t>Contact </a:t>
            </a:r>
            <a:br>
              <a:rPr lang="en-US" sz="3200" i="0" spc="-10" dirty="0"/>
            </a:br>
            <a:r>
              <a:rPr lang="en-US" sz="3200" i="0" spc="-5" dirty="0"/>
              <a:t>Kelley Berley</a:t>
            </a:r>
            <a:br>
              <a:rPr lang="en-US" sz="3200" i="0" spc="-5" dirty="0"/>
            </a:br>
            <a:r>
              <a:rPr lang="en-US" i="0" dirty="0"/>
              <a:t>(512) 471-8581</a:t>
            </a:r>
            <a:br>
              <a:rPr lang="en-US" sz="3200" dirty="0"/>
            </a:br>
            <a:r>
              <a:rPr lang="en-US" b="1" i="0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Kelley@nisod.org</a:t>
            </a:r>
            <a:endParaRPr lang="en-US" sz="3200" b="1" i="0">
              <a:solidFill>
                <a:schemeClr val="accent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4848" y="2340864"/>
            <a:ext cx="6251448" cy="45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0275" y="6325388"/>
            <a:ext cx="6251448" cy="45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08C2FE-240A-414A-8762-4A5B532E1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691" y="553633"/>
            <a:ext cx="7530617" cy="13660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ceb410-c52d-48f8-a497-6baa10943a1c">
      <Terms xmlns="http://schemas.microsoft.com/office/infopath/2007/PartnerControls"/>
    </lcf76f155ced4ddcb4097134ff3c332f>
    <TaxCatchAll xmlns="0e8c6f78-59e6-47a9-a007-81b560dda62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C3270BEEF814C8DC85F4593148216" ma:contentTypeVersion="14" ma:contentTypeDescription="Create a new document." ma:contentTypeScope="" ma:versionID="ad16b65bbce26b88e21575bf46f0c5ac">
  <xsd:schema xmlns:xsd="http://www.w3.org/2001/XMLSchema" xmlns:xs="http://www.w3.org/2001/XMLSchema" xmlns:p="http://schemas.microsoft.com/office/2006/metadata/properties" xmlns:ns2="b6ceb410-c52d-48f8-a497-6baa10943a1c" xmlns:ns3="0e8c6f78-59e6-47a9-a007-81b560dda624" targetNamespace="http://schemas.microsoft.com/office/2006/metadata/properties" ma:root="true" ma:fieldsID="d92249472fe99b4c155e1ae54fb79518" ns2:_="" ns3:_="">
    <xsd:import namespace="b6ceb410-c52d-48f8-a497-6baa10943a1c"/>
    <xsd:import namespace="0e8c6f78-59e6-47a9-a007-81b560dda6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eb410-c52d-48f8-a497-6baa10943a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8c7800f-3133-4166-986f-ae8bcd4998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c6f78-59e6-47a9-a007-81b560dda62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e36c11-b887-4431-8651-4450465382d3}" ma:internalName="TaxCatchAll" ma:showField="CatchAllData" ma:web="0e8c6f78-59e6-47a9-a007-81b560dda6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7A3CB8-4036-4CAA-B9D7-C1DD00DC7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FEA67A-CE89-4D28-B051-4274CE416AE0}">
  <ds:schemaRefs>
    <ds:schemaRef ds:uri="b6ceb410-c52d-48f8-a497-6baa10943a1c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e8c6f78-59e6-47a9-a007-81b560dda62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0F75842-3ADE-4506-A4A2-A54A6162C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eb410-c52d-48f8-a497-6baa10943a1c"/>
    <ds:schemaRef ds:uri="0e8c6f78-59e6-47a9-a007-81b560dda6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</TotalTime>
  <Words>375</Words>
  <Application>Microsoft Office PowerPoint</Application>
  <PresentationFormat>Widescreen</PresentationFormat>
  <Paragraphs>41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Wisp</vt:lpstr>
      <vt:lpstr>PowerPoint Presentation</vt:lpstr>
      <vt:lpstr>Table of Contents</vt:lpstr>
      <vt:lpstr>Pre-Session Checklist</vt:lpstr>
      <vt:lpstr>Virtual Presentation Best Practices</vt:lpstr>
      <vt:lpstr>Pre-Recorded Sessions</vt:lpstr>
      <vt:lpstr>     Have questions? We’re here to help! Contact  Kelley Berley (512) 471-8581 Kelley@nisod.org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Franco</dc:creator>
  <cp:lastModifiedBy>Cody Bowie (NISOD)</cp:lastModifiedBy>
  <cp:revision>130</cp:revision>
  <dcterms:created xsi:type="dcterms:W3CDTF">2021-02-09T21:21:20Z</dcterms:created>
  <dcterms:modified xsi:type="dcterms:W3CDTF">2022-07-13T20:28:45Z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2020-10-20T00:00:00Z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2021-02-09T00:00:00Z</vt:filetime>
  </property>
  <property fmtid="{D5CDD505-2E9C-101B-9397-08002B2CF9AE}" pid="5" name="ContentTypeId">
    <vt:lpwstr>0x010100121C3270BEEF814C8DC85F4593148216</vt:lpwstr>
  </property>
  <property fmtid="{D5CDD505-2E9C-101B-9397-08002B2CF9AE}" pid="6" name="MediaServiceImageTags">
    <vt:lpwstr/>
  </property>
</Properties>
</file>